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99" r:id="rId5"/>
    <p:sldId id="298" r:id="rId6"/>
    <p:sldId id="296" r:id="rId7"/>
    <p:sldId id="297" r:id="rId8"/>
    <p:sldId id="260" r:id="rId9"/>
    <p:sldId id="262" r:id="rId10"/>
    <p:sldId id="263" r:id="rId11"/>
    <p:sldId id="302" r:id="rId12"/>
    <p:sldId id="303" r:id="rId13"/>
    <p:sldId id="294" r:id="rId14"/>
    <p:sldId id="295" r:id="rId15"/>
    <p:sldId id="304" r:id="rId16"/>
    <p:sldId id="261" r:id="rId17"/>
    <p:sldId id="305" r:id="rId18"/>
    <p:sldId id="30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68" autoAdjust="0"/>
  </p:normalViewPr>
  <p:slideViewPr>
    <p:cSldViewPr snapToGrid="0" showGuides="1">
      <p:cViewPr varScale="1">
        <p:scale>
          <a:sx n="124" d="100"/>
          <a:sy n="124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1228443070384"/>
          <c:y val="4.4894204231830728E-2"/>
          <c:w val="0.71320745374619587"/>
          <c:h val="0.8461918280235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Firma 1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4E-42FC-BE80-9542D2E4E7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0.12</c:v>
                </c:pt>
                <c:pt idx="2">
                  <c:v>0.35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9-45E3-960F-092580055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Firma 2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4E-42FC-BE80-9542D2E4E7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E-42FC-BE80-9542D2E4E7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0.16</c:v>
                </c:pt>
                <c:pt idx="2">
                  <c:v>0.11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9-45E3-960F-0925800556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Firma 3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4E-42FC-BE80-9542D2E4E7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4E-42FC-BE80-9542D2E4E7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0.23</c:v>
                </c:pt>
                <c:pt idx="1">
                  <c:v>0.03</c:v>
                </c:pt>
                <c:pt idx="2">
                  <c:v>0.09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9-45E3-960F-092580055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04352"/>
        <c:axId val="190293120"/>
      </c:barChart>
      <c:catAx>
        <c:axId val="125604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cs-CZ"/>
          </a:p>
        </c:txPr>
        <c:crossAx val="190293120"/>
        <c:crosses val="autoZero"/>
        <c:auto val="1"/>
        <c:lblAlgn val="ctr"/>
        <c:lblOffset val="100"/>
        <c:noMultiLvlLbl val="0"/>
      </c:catAx>
      <c:valAx>
        <c:axId val="1902931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cs-CZ" sz="2000" dirty="0"/>
                  <a:t>Tržní podíl</a:t>
                </a:r>
              </a:p>
            </c:rich>
          </c:tx>
          <c:layout>
            <c:manualLayout>
              <c:xMode val="edge"/>
              <c:yMode val="edge"/>
              <c:x val="1.3123359580052493E-4"/>
              <c:y val="1.306089296051381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  <c:crossAx val="12560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42925295720008"/>
          <c:y val="1.0960774887040336E-3"/>
          <c:w val="0.12890895431549318"/>
          <c:h val="0.2936113382967272"/>
        </c:manualLayout>
      </c:layout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6A8D0-430C-4FEB-880C-F863A6DF525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62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ázek 87">
            <a:extLst>
              <a:ext uri="{FF2B5EF4-FFF2-40B4-BE49-F238E27FC236}">
                <a16:creationId xmlns:a16="http://schemas.microsoft.com/office/drawing/2014/main" id="{2A6DD3C8-90AE-4549-B3D6-F4C0EE4DB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24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440" y="1557338"/>
            <a:ext cx="5834277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1440" y="2356080"/>
            <a:ext cx="5834277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 |  datum</a:t>
            </a: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 userDrawn="1"/>
        </p:nvCxnSpPr>
        <p:spPr>
          <a:xfrm>
            <a:off x="440531" y="2235754"/>
            <a:ext cx="826293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Volný tvar: obrazec 51">
            <a:extLst>
              <a:ext uri="{FF2B5EF4-FFF2-40B4-BE49-F238E27FC236}">
                <a16:creationId xmlns:a16="http://schemas.microsoft.com/office/drawing/2014/main" id="{9DE003B0-2B27-4DDE-8748-2728A305F7DB}"/>
              </a:ext>
            </a:extLst>
          </p:cNvPr>
          <p:cNvSpPr/>
          <p:nvPr userDrawn="1"/>
        </p:nvSpPr>
        <p:spPr>
          <a:xfrm>
            <a:off x="4790079" y="0"/>
            <a:ext cx="963384" cy="963384"/>
          </a:xfrm>
          <a:custGeom>
            <a:avLst/>
            <a:gdLst>
              <a:gd name="connsiteX0" fmla="*/ 0 w 1244600"/>
              <a:gd name="connsiteY0" fmla="*/ 0 h 1244600"/>
              <a:gd name="connsiteX1" fmla="*/ 1244600 w 1244600"/>
              <a:gd name="connsiteY1" fmla="*/ 0 h 1244600"/>
              <a:gd name="connsiteX2" fmla="*/ 1244600 w 1244600"/>
              <a:gd name="connsiteY2" fmla="*/ 1244600 h 1244600"/>
              <a:gd name="connsiteX3" fmla="*/ 0 w 1244600"/>
              <a:gd name="connsiteY3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600" h="1244600">
                <a:moveTo>
                  <a:pt x="0" y="0"/>
                </a:moveTo>
                <a:lnTo>
                  <a:pt x="1244600" y="0"/>
                </a:lnTo>
                <a:lnTo>
                  <a:pt x="1244600" y="1244600"/>
                </a:lnTo>
                <a:lnTo>
                  <a:pt x="0" y="1244600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46D189E-5F06-48CD-B98A-B81B7A1207BC}"/>
              </a:ext>
            </a:extLst>
          </p:cNvPr>
          <p:cNvGrpSpPr/>
          <p:nvPr userDrawn="1"/>
        </p:nvGrpSpPr>
        <p:grpSpPr>
          <a:xfrm>
            <a:off x="4787829" y="-17585"/>
            <a:ext cx="4226308" cy="980969"/>
            <a:chOff x="4787829" y="-17585"/>
            <a:chExt cx="4226308" cy="980969"/>
          </a:xfrm>
        </p:grpSpPr>
        <p:sp>
          <p:nvSpPr>
            <p:cNvPr id="86" name="Volný tvar: obrazec 85">
              <a:extLst>
                <a:ext uri="{FF2B5EF4-FFF2-40B4-BE49-F238E27FC236}">
                  <a16:creationId xmlns:a16="http://schemas.microsoft.com/office/drawing/2014/main" id="{3E08769F-A87D-442D-975F-42CC54A7F419}"/>
                </a:ext>
              </a:extLst>
            </p:cNvPr>
            <p:cNvSpPr/>
            <p:nvPr userDrawn="1"/>
          </p:nvSpPr>
          <p:spPr>
            <a:xfrm>
              <a:off x="6965746" y="0"/>
              <a:ext cx="963384" cy="963384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44" name="Obrázek 4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117" y="102607"/>
              <a:ext cx="934275" cy="674398"/>
            </a:xfrm>
            <a:prstGeom prst="rect">
              <a:avLst/>
            </a:prstGeom>
          </p:spPr>
        </p:pic>
        <p:sp>
          <p:nvSpPr>
            <p:cNvPr id="47" name="Volný tvar: obrazec 85">
              <a:extLst>
                <a:ext uri="{FF2B5EF4-FFF2-40B4-BE49-F238E27FC236}">
                  <a16:creationId xmlns:a16="http://schemas.microsoft.com/office/drawing/2014/main" id="{3E08769F-A87D-442D-975F-42CC54A7F419}"/>
                </a:ext>
              </a:extLst>
            </p:cNvPr>
            <p:cNvSpPr/>
            <p:nvPr userDrawn="1"/>
          </p:nvSpPr>
          <p:spPr>
            <a:xfrm>
              <a:off x="8050753" y="-3718"/>
              <a:ext cx="963384" cy="963384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5" name="Obrázek 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0041" y="236518"/>
              <a:ext cx="807406" cy="454166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46B06E75-04C0-4CE6-959D-3F99D89FA8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787829" y="-17585"/>
              <a:ext cx="980969" cy="980969"/>
            </a:xfrm>
            <a:prstGeom prst="rect">
              <a:avLst/>
            </a:prstGeom>
          </p:spPr>
        </p:pic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E543AC9B-E1A6-4C05-99CC-0FC7AB66E853}"/>
                </a:ext>
              </a:extLst>
            </p:cNvPr>
            <p:cNvSpPr/>
            <p:nvPr userDrawn="1"/>
          </p:nvSpPr>
          <p:spPr>
            <a:xfrm>
              <a:off x="5873235" y="0"/>
              <a:ext cx="963384" cy="963384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1632B35F-3B01-4183-A0F8-DA2E8B321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94046" y="100153"/>
              <a:ext cx="528822" cy="741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1842304"/>
            <a:ext cx="4053698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DA13-FDAE-4E62-9CA6-2CA65598BF65}" type="datetime1">
              <a:rPr lang="cs-CZ" smtClean="0"/>
              <a:t>11.03.2024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0532" y="2309024"/>
            <a:ext cx="4052887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0581" y="2309024"/>
            <a:ext cx="4052888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49770" y="1842304"/>
            <a:ext cx="4053699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278D-6207-4688-B0D8-9ED24CFBAD6D}" type="datetime1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353B-6E37-4481-9E59-F4509B48F132}" type="datetime1">
              <a:rPr lang="cs-CZ" smtClean="0"/>
              <a:t>11.03.2024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AA21EAAC-5998-4EDA-AF40-6363F0C11385}"/>
              </a:ext>
            </a:extLst>
          </p:cNvPr>
          <p:cNvSpPr/>
          <p:nvPr userDrawn="1"/>
        </p:nvSpPr>
        <p:spPr>
          <a:xfrm>
            <a:off x="1" y="0"/>
            <a:ext cx="9144000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3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2464481"/>
            <a:ext cx="8262937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>
            <a:cxnSpLocks/>
          </p:cNvCxnSpPr>
          <p:nvPr userDrawn="1"/>
        </p:nvCxnSpPr>
        <p:spPr>
          <a:xfrm>
            <a:off x="4270031" y="4008529"/>
            <a:ext cx="0" cy="2027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4427534" y="3939190"/>
            <a:ext cx="3440226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4427534" y="4228078"/>
            <a:ext cx="3440226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4427534" y="4585452"/>
            <a:ext cx="3440226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440532" y="3574142"/>
            <a:ext cx="324427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200" b="1" noProof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431801" y="4340878"/>
            <a:ext cx="34489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Prague</a:t>
            </a:r>
            <a:r>
              <a:rPr lang="cs-CZ" sz="1800" b="0" baseline="0" dirty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University of Economics</a:t>
            </a:r>
            <a:r>
              <a:rPr lang="cs-CZ" sz="1800" b="0" baseline="0" dirty="0">
                <a:solidFill>
                  <a:schemeClr val="tx1"/>
                </a:solidFill>
              </a:rPr>
              <a:t> </a:t>
            </a:r>
          </a:p>
          <a:p>
            <a:r>
              <a:rPr lang="cs-CZ" sz="1800" b="0" baseline="0" dirty="0">
                <a:solidFill>
                  <a:schemeClr val="tx1"/>
                </a:solidFill>
              </a:rPr>
              <a:t>and Business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440532" y="5538502"/>
            <a:ext cx="3559955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85C4412-D1A6-417E-BFE2-E09B61357CEC}"/>
              </a:ext>
            </a:extLst>
          </p:cNvPr>
          <p:cNvGrpSpPr/>
          <p:nvPr userDrawn="1"/>
        </p:nvGrpSpPr>
        <p:grpSpPr>
          <a:xfrm>
            <a:off x="431801" y="5948219"/>
            <a:ext cx="1036176" cy="280791"/>
            <a:chOff x="587375" y="5600764"/>
            <a:chExt cx="1101343" cy="298450"/>
          </a:xfrm>
        </p:grpSpPr>
        <p:sp>
          <p:nvSpPr>
            <p:cNvPr id="17" name="Volný tvar: obrazec 16">
              <a:hlinkClick r:id="rId3"/>
              <a:extLst>
                <a:ext uri="{FF2B5EF4-FFF2-40B4-BE49-F238E27FC236}">
                  <a16:creationId xmlns:a16="http://schemas.microsoft.com/office/drawing/2014/main" id="{73492E67-D760-44CA-815D-C272EC1112DE}"/>
                </a:ext>
              </a:extLst>
            </p:cNvPr>
            <p:cNvSpPr/>
            <p:nvPr userDrawn="1"/>
          </p:nvSpPr>
          <p:spPr>
            <a:xfrm>
              <a:off x="1390268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94488 w 298450"/>
                <a:gd name="connsiteY5" fmla="*/ 255778 h 298450"/>
                <a:gd name="connsiteX6" fmla="*/ 51308 w 298450"/>
                <a:gd name="connsiteY6" fmla="*/ 255778 h 298450"/>
                <a:gd name="connsiteX7" fmla="*/ 51308 w 298450"/>
                <a:gd name="connsiteY7" fmla="*/ 117030 h 298450"/>
                <a:gd name="connsiteX8" fmla="*/ 94488 w 298450"/>
                <a:gd name="connsiteY8" fmla="*/ 117030 h 298450"/>
                <a:gd name="connsiteX9" fmla="*/ 94488 w 298450"/>
                <a:gd name="connsiteY9" fmla="*/ 255778 h 298450"/>
                <a:gd name="connsiteX10" fmla="*/ 72898 w 298450"/>
                <a:gd name="connsiteY10" fmla="*/ 98044 h 298450"/>
                <a:gd name="connsiteX11" fmla="*/ 47879 w 298450"/>
                <a:gd name="connsiteY11" fmla="*/ 73025 h 298450"/>
                <a:gd name="connsiteX12" fmla="*/ 72898 w 298450"/>
                <a:gd name="connsiteY12" fmla="*/ 48006 h 298450"/>
                <a:gd name="connsiteX13" fmla="*/ 97917 w 298450"/>
                <a:gd name="connsiteY13" fmla="*/ 73025 h 298450"/>
                <a:gd name="connsiteX14" fmla="*/ 72898 w 298450"/>
                <a:gd name="connsiteY14" fmla="*/ 98044 h 298450"/>
                <a:gd name="connsiteX15" fmla="*/ 255968 w 298450"/>
                <a:gd name="connsiteY15" fmla="*/ 255778 h 298450"/>
                <a:gd name="connsiteX16" fmla="*/ 212852 w 298450"/>
                <a:gd name="connsiteY16" fmla="*/ 255778 h 298450"/>
                <a:gd name="connsiteX17" fmla="*/ 212852 w 298450"/>
                <a:gd name="connsiteY17" fmla="*/ 188277 h 298450"/>
                <a:gd name="connsiteX18" fmla="*/ 190437 w 298450"/>
                <a:gd name="connsiteY18" fmla="*/ 151511 h 298450"/>
                <a:gd name="connsiteX19" fmla="*/ 164592 w 298450"/>
                <a:gd name="connsiteY19" fmla="*/ 187134 h 298450"/>
                <a:gd name="connsiteX20" fmla="*/ 164592 w 298450"/>
                <a:gd name="connsiteY20" fmla="*/ 255778 h 298450"/>
                <a:gd name="connsiteX21" fmla="*/ 121539 w 298450"/>
                <a:gd name="connsiteY21" fmla="*/ 255778 h 298450"/>
                <a:gd name="connsiteX22" fmla="*/ 121539 w 298450"/>
                <a:gd name="connsiteY22" fmla="*/ 117030 h 298450"/>
                <a:gd name="connsiteX23" fmla="*/ 162878 w 298450"/>
                <a:gd name="connsiteY23" fmla="*/ 117030 h 298450"/>
                <a:gd name="connsiteX24" fmla="*/ 162878 w 298450"/>
                <a:gd name="connsiteY24" fmla="*/ 136017 h 298450"/>
                <a:gd name="connsiteX25" fmla="*/ 163449 w 298450"/>
                <a:gd name="connsiteY25" fmla="*/ 136017 h 298450"/>
                <a:gd name="connsiteX26" fmla="*/ 204280 w 298450"/>
                <a:gd name="connsiteY26" fmla="*/ 113602 h 298450"/>
                <a:gd name="connsiteX27" fmla="*/ 256032 w 298450"/>
                <a:gd name="connsiteY27" fmla="*/ 179705 h 298450"/>
                <a:gd name="connsiteX28" fmla="*/ 256032 w 298450"/>
                <a:gd name="connsiteY28" fmla="*/ 255778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94488" y="255778"/>
                  </a:moveTo>
                  <a:lnTo>
                    <a:pt x="51308" y="255778"/>
                  </a:lnTo>
                  <a:lnTo>
                    <a:pt x="51308" y="117030"/>
                  </a:lnTo>
                  <a:lnTo>
                    <a:pt x="94488" y="117030"/>
                  </a:lnTo>
                  <a:lnTo>
                    <a:pt x="94488" y="255778"/>
                  </a:lnTo>
                  <a:close/>
                  <a:moveTo>
                    <a:pt x="72898" y="98044"/>
                  </a:moveTo>
                  <a:cubicBezTo>
                    <a:pt x="59055" y="98044"/>
                    <a:pt x="47879" y="86868"/>
                    <a:pt x="47879" y="73025"/>
                  </a:cubicBezTo>
                  <a:cubicBezTo>
                    <a:pt x="47879" y="59246"/>
                    <a:pt x="59055" y="48006"/>
                    <a:pt x="72898" y="48006"/>
                  </a:cubicBezTo>
                  <a:cubicBezTo>
                    <a:pt x="86678" y="48006"/>
                    <a:pt x="97917" y="59182"/>
                    <a:pt x="97917" y="73025"/>
                  </a:cubicBezTo>
                  <a:cubicBezTo>
                    <a:pt x="97854" y="86868"/>
                    <a:pt x="86678" y="98044"/>
                    <a:pt x="72898" y="98044"/>
                  </a:cubicBezTo>
                  <a:close/>
                  <a:moveTo>
                    <a:pt x="255968" y="255778"/>
                  </a:moveTo>
                  <a:lnTo>
                    <a:pt x="212852" y="255778"/>
                  </a:lnTo>
                  <a:lnTo>
                    <a:pt x="212852" y="188277"/>
                  </a:lnTo>
                  <a:cubicBezTo>
                    <a:pt x="212852" y="172212"/>
                    <a:pt x="212535" y="151511"/>
                    <a:pt x="190437" y="151511"/>
                  </a:cubicBezTo>
                  <a:cubicBezTo>
                    <a:pt x="168021" y="151511"/>
                    <a:pt x="164592" y="169037"/>
                    <a:pt x="164592" y="187134"/>
                  </a:cubicBezTo>
                  <a:lnTo>
                    <a:pt x="164592" y="255778"/>
                  </a:lnTo>
                  <a:lnTo>
                    <a:pt x="121539" y="255778"/>
                  </a:lnTo>
                  <a:lnTo>
                    <a:pt x="121539" y="117030"/>
                  </a:lnTo>
                  <a:lnTo>
                    <a:pt x="162878" y="117030"/>
                  </a:lnTo>
                  <a:lnTo>
                    <a:pt x="162878" y="136017"/>
                  </a:lnTo>
                  <a:lnTo>
                    <a:pt x="163449" y="136017"/>
                  </a:lnTo>
                  <a:cubicBezTo>
                    <a:pt x="169164" y="125095"/>
                    <a:pt x="183261" y="113602"/>
                    <a:pt x="204280" y="113602"/>
                  </a:cubicBezTo>
                  <a:cubicBezTo>
                    <a:pt x="247968" y="113602"/>
                    <a:pt x="256032" y="142303"/>
                    <a:pt x="256032" y="179705"/>
                  </a:cubicBezTo>
                  <a:lnTo>
                    <a:pt x="256032" y="255778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hlinkClick r:id="rId4"/>
              <a:extLst>
                <a:ext uri="{FF2B5EF4-FFF2-40B4-BE49-F238E27FC236}">
                  <a16:creationId xmlns:a16="http://schemas.microsoft.com/office/drawing/2014/main" id="{92B96D66-1E3B-4FCD-AD51-AD9760535884}"/>
                </a:ext>
              </a:extLst>
            </p:cNvPr>
            <p:cNvSpPr/>
            <p:nvPr userDrawn="1"/>
          </p:nvSpPr>
          <p:spPr>
            <a:xfrm>
              <a:off x="1061466" y="5674170"/>
              <a:ext cx="158496" cy="157099"/>
            </a:xfrm>
            <a:custGeom>
              <a:avLst/>
              <a:gdLst>
                <a:gd name="connsiteX0" fmla="*/ 79247 w 158496"/>
                <a:gd name="connsiteY0" fmla="*/ 45973 h 157099"/>
                <a:gd name="connsiteX1" fmla="*/ 111506 w 158496"/>
                <a:gd name="connsiteY1" fmla="*/ 78485 h 157099"/>
                <a:gd name="connsiteX2" fmla="*/ 79247 w 158496"/>
                <a:gd name="connsiteY2" fmla="*/ 110426 h 157099"/>
                <a:gd name="connsiteX3" fmla="*/ 46418 w 158496"/>
                <a:gd name="connsiteY3" fmla="*/ 78485 h 157099"/>
                <a:gd name="connsiteX4" fmla="*/ 79247 w 158496"/>
                <a:gd name="connsiteY4" fmla="*/ 45973 h 157099"/>
                <a:gd name="connsiteX5" fmla="*/ 79248 w 158496"/>
                <a:gd name="connsiteY5" fmla="*/ 29654 h 157099"/>
                <a:gd name="connsiteX6" fmla="*/ 29972 w 158496"/>
                <a:gd name="connsiteY6" fmla="*/ 78486 h 157099"/>
                <a:gd name="connsiteX7" fmla="*/ 79248 w 158496"/>
                <a:gd name="connsiteY7" fmla="*/ 126746 h 157099"/>
                <a:gd name="connsiteX8" fmla="*/ 127952 w 158496"/>
                <a:gd name="connsiteY8" fmla="*/ 78486 h 157099"/>
                <a:gd name="connsiteX9" fmla="*/ 79248 w 158496"/>
                <a:gd name="connsiteY9" fmla="*/ 29654 h 157099"/>
                <a:gd name="connsiteX10" fmla="*/ 130238 w 158496"/>
                <a:gd name="connsiteY10" fmla="*/ 15684 h 157099"/>
                <a:gd name="connsiteX11" fmla="*/ 118364 w 158496"/>
                <a:gd name="connsiteY11" fmla="*/ 27432 h 157099"/>
                <a:gd name="connsiteX12" fmla="*/ 130238 w 158496"/>
                <a:gd name="connsiteY12" fmla="*/ 38671 h 157099"/>
                <a:gd name="connsiteX13" fmla="*/ 142113 w 158496"/>
                <a:gd name="connsiteY13" fmla="*/ 27432 h 157099"/>
                <a:gd name="connsiteX14" fmla="*/ 130238 w 158496"/>
                <a:gd name="connsiteY14" fmla="*/ 15684 h 157099"/>
                <a:gd name="connsiteX15" fmla="*/ 37910 w 158496"/>
                <a:gd name="connsiteY15" fmla="*/ 0 h 157099"/>
                <a:gd name="connsiteX16" fmla="*/ 120586 w 158496"/>
                <a:gd name="connsiteY16" fmla="*/ 0 h 157099"/>
                <a:gd name="connsiteX17" fmla="*/ 158496 w 158496"/>
                <a:gd name="connsiteY17" fmla="*/ 37592 h 157099"/>
                <a:gd name="connsiteX18" fmla="*/ 158496 w 158496"/>
                <a:gd name="connsiteY18" fmla="*/ 119507 h 157099"/>
                <a:gd name="connsiteX19" fmla="*/ 120586 w 158496"/>
                <a:gd name="connsiteY19" fmla="*/ 157099 h 157099"/>
                <a:gd name="connsiteX20" fmla="*/ 37910 w 158496"/>
                <a:gd name="connsiteY20" fmla="*/ 157099 h 157099"/>
                <a:gd name="connsiteX21" fmla="*/ 0 w 158496"/>
                <a:gd name="connsiteY21" fmla="*/ 119507 h 157099"/>
                <a:gd name="connsiteX22" fmla="*/ 0 w 158496"/>
                <a:gd name="connsiteY22" fmla="*/ 37592 h 157099"/>
                <a:gd name="connsiteX23" fmla="*/ 37910 w 158496"/>
                <a:gd name="connsiteY23" fmla="*/ 0 h 15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8496" h="157099">
                  <a:moveTo>
                    <a:pt x="79247" y="45973"/>
                  </a:moveTo>
                  <a:cubicBezTo>
                    <a:pt x="97408" y="45973"/>
                    <a:pt x="111569" y="60578"/>
                    <a:pt x="111506" y="78485"/>
                  </a:cubicBezTo>
                  <a:cubicBezTo>
                    <a:pt x="111506" y="96392"/>
                    <a:pt x="97345" y="110426"/>
                    <a:pt x="79247" y="110426"/>
                  </a:cubicBezTo>
                  <a:cubicBezTo>
                    <a:pt x="61150" y="110426"/>
                    <a:pt x="46418" y="96456"/>
                    <a:pt x="46418" y="78485"/>
                  </a:cubicBezTo>
                  <a:cubicBezTo>
                    <a:pt x="46418" y="60578"/>
                    <a:pt x="61150" y="45973"/>
                    <a:pt x="79247" y="45973"/>
                  </a:cubicBezTo>
                  <a:close/>
                  <a:moveTo>
                    <a:pt x="79248" y="29654"/>
                  </a:moveTo>
                  <a:cubicBezTo>
                    <a:pt x="52070" y="29654"/>
                    <a:pt x="29972" y="51562"/>
                    <a:pt x="29972" y="78486"/>
                  </a:cubicBezTo>
                  <a:cubicBezTo>
                    <a:pt x="29972" y="105410"/>
                    <a:pt x="52070" y="126746"/>
                    <a:pt x="79248" y="126746"/>
                  </a:cubicBezTo>
                  <a:cubicBezTo>
                    <a:pt x="106426" y="126746"/>
                    <a:pt x="127952" y="105410"/>
                    <a:pt x="127952" y="78486"/>
                  </a:cubicBezTo>
                  <a:cubicBezTo>
                    <a:pt x="127952" y="51562"/>
                    <a:pt x="106426" y="29654"/>
                    <a:pt x="79248" y="29654"/>
                  </a:cubicBezTo>
                  <a:close/>
                  <a:moveTo>
                    <a:pt x="130238" y="15684"/>
                  </a:moveTo>
                  <a:cubicBezTo>
                    <a:pt x="124015" y="15684"/>
                    <a:pt x="118364" y="20701"/>
                    <a:pt x="118364" y="27432"/>
                  </a:cubicBezTo>
                  <a:cubicBezTo>
                    <a:pt x="118364" y="33591"/>
                    <a:pt x="124015" y="38671"/>
                    <a:pt x="130238" y="38671"/>
                  </a:cubicBezTo>
                  <a:cubicBezTo>
                    <a:pt x="137033" y="38671"/>
                    <a:pt x="142113" y="33655"/>
                    <a:pt x="142113" y="27432"/>
                  </a:cubicBezTo>
                  <a:cubicBezTo>
                    <a:pt x="142113" y="20701"/>
                    <a:pt x="137033" y="15684"/>
                    <a:pt x="130238" y="15684"/>
                  </a:cubicBezTo>
                  <a:close/>
                  <a:moveTo>
                    <a:pt x="37910" y="0"/>
                  </a:moveTo>
                  <a:cubicBezTo>
                    <a:pt x="120586" y="0"/>
                    <a:pt x="120586" y="0"/>
                    <a:pt x="120586" y="0"/>
                  </a:cubicBezTo>
                  <a:cubicBezTo>
                    <a:pt x="141541" y="0"/>
                    <a:pt x="158559" y="16827"/>
                    <a:pt x="158496" y="37592"/>
                  </a:cubicBezTo>
                  <a:lnTo>
                    <a:pt x="158496" y="119507"/>
                  </a:lnTo>
                  <a:cubicBezTo>
                    <a:pt x="158496" y="140271"/>
                    <a:pt x="141541" y="157099"/>
                    <a:pt x="120586" y="157099"/>
                  </a:cubicBezTo>
                  <a:cubicBezTo>
                    <a:pt x="37910" y="157099"/>
                    <a:pt x="37910" y="157099"/>
                    <a:pt x="37910" y="157099"/>
                  </a:cubicBezTo>
                  <a:cubicBezTo>
                    <a:pt x="16954" y="157099"/>
                    <a:pt x="0" y="140271"/>
                    <a:pt x="0" y="119507"/>
                  </a:cubicBezTo>
                  <a:cubicBezTo>
                    <a:pt x="0" y="37592"/>
                    <a:pt x="0" y="37592"/>
                    <a:pt x="0" y="37592"/>
                  </a:cubicBezTo>
                  <a:cubicBezTo>
                    <a:pt x="0" y="16827"/>
                    <a:pt x="16954" y="0"/>
                    <a:pt x="37910" y="0"/>
                  </a:cubicBez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19" name="Volný tvar: obrazec 18">
              <a:hlinkClick r:id="rId4"/>
              <a:extLst>
                <a:ext uri="{FF2B5EF4-FFF2-40B4-BE49-F238E27FC236}">
                  <a16:creationId xmlns:a16="http://schemas.microsoft.com/office/drawing/2014/main" id="{26A5C6E1-E5FC-4F91-8426-138B26769119}"/>
                </a:ext>
              </a:extLst>
            </p:cNvPr>
            <p:cNvSpPr/>
            <p:nvPr userDrawn="1"/>
          </p:nvSpPr>
          <p:spPr>
            <a:xfrm>
              <a:off x="988822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247587 w 298450"/>
                <a:gd name="connsiteY5" fmla="*/ 192849 h 298450"/>
                <a:gd name="connsiteX6" fmla="*/ 193230 w 298450"/>
                <a:gd name="connsiteY6" fmla="*/ 246697 h 298450"/>
                <a:gd name="connsiteX7" fmla="*/ 110554 w 298450"/>
                <a:gd name="connsiteY7" fmla="*/ 246697 h 298450"/>
                <a:gd name="connsiteX8" fmla="*/ 56197 w 298450"/>
                <a:gd name="connsiteY8" fmla="*/ 192849 h 298450"/>
                <a:gd name="connsiteX9" fmla="*/ 56197 w 298450"/>
                <a:gd name="connsiteY9" fmla="*/ 110934 h 298450"/>
                <a:gd name="connsiteX10" fmla="*/ 110554 w 298450"/>
                <a:gd name="connsiteY10" fmla="*/ 57086 h 298450"/>
                <a:gd name="connsiteX11" fmla="*/ 193230 w 298450"/>
                <a:gd name="connsiteY11" fmla="*/ 57086 h 298450"/>
                <a:gd name="connsiteX12" fmla="*/ 247587 w 298450"/>
                <a:gd name="connsiteY12" fmla="*/ 110934 h 298450"/>
                <a:gd name="connsiteX13" fmla="*/ 247587 w 298450"/>
                <a:gd name="connsiteY13" fmla="*/ 192849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247587" y="192849"/>
                  </a:moveTo>
                  <a:cubicBezTo>
                    <a:pt x="247587" y="222567"/>
                    <a:pt x="223266" y="246697"/>
                    <a:pt x="193230" y="246697"/>
                  </a:cubicBezTo>
                  <a:cubicBezTo>
                    <a:pt x="193230" y="246697"/>
                    <a:pt x="193230" y="246697"/>
                    <a:pt x="110554" y="246697"/>
                  </a:cubicBezTo>
                  <a:cubicBezTo>
                    <a:pt x="80582" y="246697"/>
                    <a:pt x="56197" y="222567"/>
                    <a:pt x="56197" y="192849"/>
                  </a:cubicBezTo>
                  <a:cubicBezTo>
                    <a:pt x="56197" y="192849"/>
                    <a:pt x="56197" y="192849"/>
                    <a:pt x="56197" y="110934"/>
                  </a:cubicBezTo>
                  <a:cubicBezTo>
                    <a:pt x="56197" y="81216"/>
                    <a:pt x="80518" y="57086"/>
                    <a:pt x="110554" y="57086"/>
                  </a:cubicBezTo>
                  <a:cubicBezTo>
                    <a:pt x="110554" y="57086"/>
                    <a:pt x="110554" y="57086"/>
                    <a:pt x="193230" y="57086"/>
                  </a:cubicBezTo>
                  <a:cubicBezTo>
                    <a:pt x="223266" y="57086"/>
                    <a:pt x="247587" y="81216"/>
                    <a:pt x="247587" y="110934"/>
                  </a:cubicBezTo>
                  <a:cubicBezTo>
                    <a:pt x="247587" y="110998"/>
                    <a:pt x="247587" y="110998"/>
                    <a:pt x="247587" y="192849"/>
                  </a:cubicBez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20" name="Volný tvar: obrazec 19">
              <a:hlinkClick r:id="rId5"/>
              <a:extLst>
                <a:ext uri="{FF2B5EF4-FFF2-40B4-BE49-F238E27FC236}">
                  <a16:creationId xmlns:a16="http://schemas.microsoft.com/office/drawing/2014/main" id="{236EBCB7-DEE1-4265-83BE-895A08BEFC62}"/>
                </a:ext>
              </a:extLst>
            </p:cNvPr>
            <p:cNvSpPr/>
            <p:nvPr userDrawn="1"/>
          </p:nvSpPr>
          <p:spPr>
            <a:xfrm>
              <a:off x="587375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196977 w 298450"/>
                <a:gd name="connsiteY5" fmla="*/ 151003 h 298450"/>
                <a:gd name="connsiteX6" fmla="*/ 167577 w 298450"/>
                <a:gd name="connsiteY6" fmla="*/ 151003 h 298450"/>
                <a:gd name="connsiteX7" fmla="*/ 167577 w 298450"/>
                <a:gd name="connsiteY7" fmla="*/ 258763 h 298450"/>
                <a:gd name="connsiteX8" fmla="*/ 127190 w 298450"/>
                <a:gd name="connsiteY8" fmla="*/ 258763 h 298450"/>
                <a:gd name="connsiteX9" fmla="*/ 127190 w 298450"/>
                <a:gd name="connsiteY9" fmla="*/ 151066 h 298450"/>
                <a:gd name="connsiteX10" fmla="*/ 100266 w 298450"/>
                <a:gd name="connsiteY10" fmla="*/ 151066 h 298450"/>
                <a:gd name="connsiteX11" fmla="*/ 100266 w 298450"/>
                <a:gd name="connsiteY11" fmla="*/ 113919 h 298450"/>
                <a:gd name="connsiteX12" fmla="*/ 127190 w 298450"/>
                <a:gd name="connsiteY12" fmla="*/ 113919 h 298450"/>
                <a:gd name="connsiteX13" fmla="*/ 127127 w 298450"/>
                <a:gd name="connsiteY13" fmla="*/ 92011 h 298450"/>
                <a:gd name="connsiteX14" fmla="*/ 171005 w 298450"/>
                <a:gd name="connsiteY14" fmla="*/ 43307 h 298450"/>
                <a:gd name="connsiteX15" fmla="*/ 200787 w 298450"/>
                <a:gd name="connsiteY15" fmla="*/ 43307 h 298450"/>
                <a:gd name="connsiteX16" fmla="*/ 200787 w 298450"/>
                <a:gd name="connsiteY16" fmla="*/ 80454 h 298450"/>
                <a:gd name="connsiteX17" fmla="*/ 182182 w 298450"/>
                <a:gd name="connsiteY17" fmla="*/ 80454 h 298450"/>
                <a:gd name="connsiteX18" fmla="*/ 167577 w 298450"/>
                <a:gd name="connsiteY18" fmla="*/ 95314 h 298450"/>
                <a:gd name="connsiteX19" fmla="*/ 167513 w 298450"/>
                <a:gd name="connsiteY19" fmla="*/ 113919 h 298450"/>
                <a:gd name="connsiteX20" fmla="*/ 200977 w 298450"/>
                <a:gd name="connsiteY20" fmla="*/ 113919 h 298450"/>
                <a:gd name="connsiteX21" fmla="*/ 196977 w 298450"/>
                <a:gd name="connsiteY21" fmla="*/ 151003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196977" y="151003"/>
                  </a:moveTo>
                  <a:lnTo>
                    <a:pt x="167577" y="151003"/>
                  </a:lnTo>
                  <a:lnTo>
                    <a:pt x="167577" y="258763"/>
                  </a:lnTo>
                  <a:lnTo>
                    <a:pt x="127190" y="258763"/>
                  </a:lnTo>
                  <a:lnTo>
                    <a:pt x="127190" y="151066"/>
                  </a:lnTo>
                  <a:lnTo>
                    <a:pt x="100266" y="151066"/>
                  </a:lnTo>
                  <a:lnTo>
                    <a:pt x="100266" y="113919"/>
                  </a:lnTo>
                  <a:lnTo>
                    <a:pt x="127190" y="113919"/>
                  </a:lnTo>
                  <a:lnTo>
                    <a:pt x="127127" y="92011"/>
                  </a:lnTo>
                  <a:cubicBezTo>
                    <a:pt x="127127" y="61722"/>
                    <a:pt x="135318" y="43307"/>
                    <a:pt x="171005" y="43307"/>
                  </a:cubicBezTo>
                  <a:lnTo>
                    <a:pt x="200787" y="43307"/>
                  </a:lnTo>
                  <a:lnTo>
                    <a:pt x="200787" y="80454"/>
                  </a:lnTo>
                  <a:lnTo>
                    <a:pt x="182182" y="80454"/>
                  </a:lnTo>
                  <a:cubicBezTo>
                    <a:pt x="168275" y="80454"/>
                    <a:pt x="167577" y="85661"/>
                    <a:pt x="167577" y="95314"/>
                  </a:cubicBezTo>
                  <a:lnTo>
                    <a:pt x="167513" y="113919"/>
                  </a:lnTo>
                  <a:lnTo>
                    <a:pt x="200977" y="113919"/>
                  </a:lnTo>
                  <a:lnTo>
                    <a:pt x="196977" y="151003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38DCEF28-54A6-4C68-87B7-E36B4A51D12A}"/>
              </a:ext>
            </a:extLst>
          </p:cNvPr>
          <p:cNvGrpSpPr/>
          <p:nvPr userDrawn="1"/>
        </p:nvGrpSpPr>
        <p:grpSpPr>
          <a:xfrm>
            <a:off x="5018753" y="5504009"/>
            <a:ext cx="3684716" cy="888420"/>
            <a:chOff x="5018753" y="5504009"/>
            <a:chExt cx="3684716" cy="888420"/>
          </a:xfrm>
        </p:grpSpPr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D62CA07C-27A8-4C58-ABDC-7551DE496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158" y="5504009"/>
              <a:ext cx="1230768" cy="888420"/>
            </a:xfrm>
            <a:prstGeom prst="rect">
              <a:avLst/>
            </a:prstGeom>
          </p:spPr>
        </p:pic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522754EB-9211-4AC7-A6DC-8520FDE6F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544220" y="5842489"/>
              <a:ext cx="1159249" cy="349586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340EC49D-AFEF-4687-9CB1-9FB6E19B2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018753" y="5761482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:a16="http://schemas.microsoft.com/office/drawing/2014/main" id="{A491170E-DE55-4491-AF78-5363C8939611}"/>
              </a:ext>
            </a:extLst>
          </p:cNvPr>
          <p:cNvSpPr/>
          <p:nvPr userDrawn="1"/>
        </p:nvSpPr>
        <p:spPr>
          <a:xfrm>
            <a:off x="0" y="0"/>
            <a:ext cx="9143996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667" r="-16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2464481"/>
            <a:ext cx="8262937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>
            <a:cxnSpLocks/>
          </p:cNvCxnSpPr>
          <p:nvPr userDrawn="1"/>
        </p:nvCxnSpPr>
        <p:spPr>
          <a:xfrm>
            <a:off x="4270031" y="4008529"/>
            <a:ext cx="0" cy="2027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4427534" y="3939190"/>
            <a:ext cx="3440226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4427534" y="4228078"/>
            <a:ext cx="3440226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4427534" y="4585452"/>
            <a:ext cx="3440226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440532" y="3574142"/>
            <a:ext cx="324427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200" b="1" noProof="0">
                <a:solidFill>
                  <a:schemeClr val="tx2"/>
                </a:solidFill>
              </a:rPr>
              <a:t>Faculty of Business Administration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85C4412-D1A6-417E-BFE2-E09B61357CEC}"/>
              </a:ext>
            </a:extLst>
          </p:cNvPr>
          <p:cNvGrpSpPr/>
          <p:nvPr userDrawn="1"/>
        </p:nvGrpSpPr>
        <p:grpSpPr>
          <a:xfrm>
            <a:off x="431801" y="5948219"/>
            <a:ext cx="1036176" cy="280791"/>
            <a:chOff x="587375" y="5600764"/>
            <a:chExt cx="1101343" cy="298450"/>
          </a:xfrm>
        </p:grpSpPr>
        <p:sp>
          <p:nvSpPr>
            <p:cNvPr id="17" name="Volný tvar: obrazec 16">
              <a:hlinkClick r:id="rId3"/>
              <a:extLst>
                <a:ext uri="{FF2B5EF4-FFF2-40B4-BE49-F238E27FC236}">
                  <a16:creationId xmlns:a16="http://schemas.microsoft.com/office/drawing/2014/main" id="{73492E67-D760-44CA-815D-C272EC1112DE}"/>
                </a:ext>
              </a:extLst>
            </p:cNvPr>
            <p:cNvSpPr/>
            <p:nvPr userDrawn="1"/>
          </p:nvSpPr>
          <p:spPr>
            <a:xfrm>
              <a:off x="1390268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94488 w 298450"/>
                <a:gd name="connsiteY5" fmla="*/ 255778 h 298450"/>
                <a:gd name="connsiteX6" fmla="*/ 51308 w 298450"/>
                <a:gd name="connsiteY6" fmla="*/ 255778 h 298450"/>
                <a:gd name="connsiteX7" fmla="*/ 51308 w 298450"/>
                <a:gd name="connsiteY7" fmla="*/ 117030 h 298450"/>
                <a:gd name="connsiteX8" fmla="*/ 94488 w 298450"/>
                <a:gd name="connsiteY8" fmla="*/ 117030 h 298450"/>
                <a:gd name="connsiteX9" fmla="*/ 94488 w 298450"/>
                <a:gd name="connsiteY9" fmla="*/ 255778 h 298450"/>
                <a:gd name="connsiteX10" fmla="*/ 72898 w 298450"/>
                <a:gd name="connsiteY10" fmla="*/ 98044 h 298450"/>
                <a:gd name="connsiteX11" fmla="*/ 47879 w 298450"/>
                <a:gd name="connsiteY11" fmla="*/ 73025 h 298450"/>
                <a:gd name="connsiteX12" fmla="*/ 72898 w 298450"/>
                <a:gd name="connsiteY12" fmla="*/ 48006 h 298450"/>
                <a:gd name="connsiteX13" fmla="*/ 97917 w 298450"/>
                <a:gd name="connsiteY13" fmla="*/ 73025 h 298450"/>
                <a:gd name="connsiteX14" fmla="*/ 72898 w 298450"/>
                <a:gd name="connsiteY14" fmla="*/ 98044 h 298450"/>
                <a:gd name="connsiteX15" fmla="*/ 255968 w 298450"/>
                <a:gd name="connsiteY15" fmla="*/ 255778 h 298450"/>
                <a:gd name="connsiteX16" fmla="*/ 212852 w 298450"/>
                <a:gd name="connsiteY16" fmla="*/ 255778 h 298450"/>
                <a:gd name="connsiteX17" fmla="*/ 212852 w 298450"/>
                <a:gd name="connsiteY17" fmla="*/ 188277 h 298450"/>
                <a:gd name="connsiteX18" fmla="*/ 190437 w 298450"/>
                <a:gd name="connsiteY18" fmla="*/ 151511 h 298450"/>
                <a:gd name="connsiteX19" fmla="*/ 164592 w 298450"/>
                <a:gd name="connsiteY19" fmla="*/ 187134 h 298450"/>
                <a:gd name="connsiteX20" fmla="*/ 164592 w 298450"/>
                <a:gd name="connsiteY20" fmla="*/ 255778 h 298450"/>
                <a:gd name="connsiteX21" fmla="*/ 121539 w 298450"/>
                <a:gd name="connsiteY21" fmla="*/ 255778 h 298450"/>
                <a:gd name="connsiteX22" fmla="*/ 121539 w 298450"/>
                <a:gd name="connsiteY22" fmla="*/ 117030 h 298450"/>
                <a:gd name="connsiteX23" fmla="*/ 162878 w 298450"/>
                <a:gd name="connsiteY23" fmla="*/ 117030 h 298450"/>
                <a:gd name="connsiteX24" fmla="*/ 162878 w 298450"/>
                <a:gd name="connsiteY24" fmla="*/ 136017 h 298450"/>
                <a:gd name="connsiteX25" fmla="*/ 163449 w 298450"/>
                <a:gd name="connsiteY25" fmla="*/ 136017 h 298450"/>
                <a:gd name="connsiteX26" fmla="*/ 204280 w 298450"/>
                <a:gd name="connsiteY26" fmla="*/ 113602 h 298450"/>
                <a:gd name="connsiteX27" fmla="*/ 256032 w 298450"/>
                <a:gd name="connsiteY27" fmla="*/ 179705 h 298450"/>
                <a:gd name="connsiteX28" fmla="*/ 256032 w 298450"/>
                <a:gd name="connsiteY28" fmla="*/ 255778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94488" y="255778"/>
                  </a:moveTo>
                  <a:lnTo>
                    <a:pt x="51308" y="255778"/>
                  </a:lnTo>
                  <a:lnTo>
                    <a:pt x="51308" y="117030"/>
                  </a:lnTo>
                  <a:lnTo>
                    <a:pt x="94488" y="117030"/>
                  </a:lnTo>
                  <a:lnTo>
                    <a:pt x="94488" y="255778"/>
                  </a:lnTo>
                  <a:close/>
                  <a:moveTo>
                    <a:pt x="72898" y="98044"/>
                  </a:moveTo>
                  <a:cubicBezTo>
                    <a:pt x="59055" y="98044"/>
                    <a:pt x="47879" y="86868"/>
                    <a:pt x="47879" y="73025"/>
                  </a:cubicBezTo>
                  <a:cubicBezTo>
                    <a:pt x="47879" y="59246"/>
                    <a:pt x="59055" y="48006"/>
                    <a:pt x="72898" y="48006"/>
                  </a:cubicBezTo>
                  <a:cubicBezTo>
                    <a:pt x="86678" y="48006"/>
                    <a:pt x="97917" y="59182"/>
                    <a:pt x="97917" y="73025"/>
                  </a:cubicBezTo>
                  <a:cubicBezTo>
                    <a:pt x="97854" y="86868"/>
                    <a:pt x="86678" y="98044"/>
                    <a:pt x="72898" y="98044"/>
                  </a:cubicBezTo>
                  <a:close/>
                  <a:moveTo>
                    <a:pt x="255968" y="255778"/>
                  </a:moveTo>
                  <a:lnTo>
                    <a:pt x="212852" y="255778"/>
                  </a:lnTo>
                  <a:lnTo>
                    <a:pt x="212852" y="188277"/>
                  </a:lnTo>
                  <a:cubicBezTo>
                    <a:pt x="212852" y="172212"/>
                    <a:pt x="212535" y="151511"/>
                    <a:pt x="190437" y="151511"/>
                  </a:cubicBezTo>
                  <a:cubicBezTo>
                    <a:pt x="168021" y="151511"/>
                    <a:pt x="164592" y="169037"/>
                    <a:pt x="164592" y="187134"/>
                  </a:cubicBezTo>
                  <a:lnTo>
                    <a:pt x="164592" y="255778"/>
                  </a:lnTo>
                  <a:lnTo>
                    <a:pt x="121539" y="255778"/>
                  </a:lnTo>
                  <a:lnTo>
                    <a:pt x="121539" y="117030"/>
                  </a:lnTo>
                  <a:lnTo>
                    <a:pt x="162878" y="117030"/>
                  </a:lnTo>
                  <a:lnTo>
                    <a:pt x="162878" y="136017"/>
                  </a:lnTo>
                  <a:lnTo>
                    <a:pt x="163449" y="136017"/>
                  </a:lnTo>
                  <a:cubicBezTo>
                    <a:pt x="169164" y="125095"/>
                    <a:pt x="183261" y="113602"/>
                    <a:pt x="204280" y="113602"/>
                  </a:cubicBezTo>
                  <a:cubicBezTo>
                    <a:pt x="247968" y="113602"/>
                    <a:pt x="256032" y="142303"/>
                    <a:pt x="256032" y="179705"/>
                  </a:cubicBezTo>
                  <a:lnTo>
                    <a:pt x="256032" y="255778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hlinkClick r:id="rId4"/>
              <a:extLst>
                <a:ext uri="{FF2B5EF4-FFF2-40B4-BE49-F238E27FC236}">
                  <a16:creationId xmlns:a16="http://schemas.microsoft.com/office/drawing/2014/main" id="{92B96D66-1E3B-4FCD-AD51-AD9760535884}"/>
                </a:ext>
              </a:extLst>
            </p:cNvPr>
            <p:cNvSpPr/>
            <p:nvPr userDrawn="1"/>
          </p:nvSpPr>
          <p:spPr>
            <a:xfrm>
              <a:off x="1061466" y="5674170"/>
              <a:ext cx="158496" cy="157099"/>
            </a:xfrm>
            <a:custGeom>
              <a:avLst/>
              <a:gdLst>
                <a:gd name="connsiteX0" fmla="*/ 79247 w 158496"/>
                <a:gd name="connsiteY0" fmla="*/ 45973 h 157099"/>
                <a:gd name="connsiteX1" fmla="*/ 111506 w 158496"/>
                <a:gd name="connsiteY1" fmla="*/ 78485 h 157099"/>
                <a:gd name="connsiteX2" fmla="*/ 79247 w 158496"/>
                <a:gd name="connsiteY2" fmla="*/ 110426 h 157099"/>
                <a:gd name="connsiteX3" fmla="*/ 46418 w 158496"/>
                <a:gd name="connsiteY3" fmla="*/ 78485 h 157099"/>
                <a:gd name="connsiteX4" fmla="*/ 79247 w 158496"/>
                <a:gd name="connsiteY4" fmla="*/ 45973 h 157099"/>
                <a:gd name="connsiteX5" fmla="*/ 79248 w 158496"/>
                <a:gd name="connsiteY5" fmla="*/ 29654 h 157099"/>
                <a:gd name="connsiteX6" fmla="*/ 29972 w 158496"/>
                <a:gd name="connsiteY6" fmla="*/ 78486 h 157099"/>
                <a:gd name="connsiteX7" fmla="*/ 79248 w 158496"/>
                <a:gd name="connsiteY7" fmla="*/ 126746 h 157099"/>
                <a:gd name="connsiteX8" fmla="*/ 127952 w 158496"/>
                <a:gd name="connsiteY8" fmla="*/ 78486 h 157099"/>
                <a:gd name="connsiteX9" fmla="*/ 79248 w 158496"/>
                <a:gd name="connsiteY9" fmla="*/ 29654 h 157099"/>
                <a:gd name="connsiteX10" fmla="*/ 130238 w 158496"/>
                <a:gd name="connsiteY10" fmla="*/ 15684 h 157099"/>
                <a:gd name="connsiteX11" fmla="*/ 118364 w 158496"/>
                <a:gd name="connsiteY11" fmla="*/ 27432 h 157099"/>
                <a:gd name="connsiteX12" fmla="*/ 130238 w 158496"/>
                <a:gd name="connsiteY12" fmla="*/ 38671 h 157099"/>
                <a:gd name="connsiteX13" fmla="*/ 142113 w 158496"/>
                <a:gd name="connsiteY13" fmla="*/ 27432 h 157099"/>
                <a:gd name="connsiteX14" fmla="*/ 130238 w 158496"/>
                <a:gd name="connsiteY14" fmla="*/ 15684 h 157099"/>
                <a:gd name="connsiteX15" fmla="*/ 37910 w 158496"/>
                <a:gd name="connsiteY15" fmla="*/ 0 h 157099"/>
                <a:gd name="connsiteX16" fmla="*/ 120586 w 158496"/>
                <a:gd name="connsiteY16" fmla="*/ 0 h 157099"/>
                <a:gd name="connsiteX17" fmla="*/ 158496 w 158496"/>
                <a:gd name="connsiteY17" fmla="*/ 37592 h 157099"/>
                <a:gd name="connsiteX18" fmla="*/ 158496 w 158496"/>
                <a:gd name="connsiteY18" fmla="*/ 119507 h 157099"/>
                <a:gd name="connsiteX19" fmla="*/ 120586 w 158496"/>
                <a:gd name="connsiteY19" fmla="*/ 157099 h 157099"/>
                <a:gd name="connsiteX20" fmla="*/ 37910 w 158496"/>
                <a:gd name="connsiteY20" fmla="*/ 157099 h 157099"/>
                <a:gd name="connsiteX21" fmla="*/ 0 w 158496"/>
                <a:gd name="connsiteY21" fmla="*/ 119507 h 157099"/>
                <a:gd name="connsiteX22" fmla="*/ 0 w 158496"/>
                <a:gd name="connsiteY22" fmla="*/ 37592 h 157099"/>
                <a:gd name="connsiteX23" fmla="*/ 37910 w 158496"/>
                <a:gd name="connsiteY23" fmla="*/ 0 h 15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8496" h="157099">
                  <a:moveTo>
                    <a:pt x="79247" y="45973"/>
                  </a:moveTo>
                  <a:cubicBezTo>
                    <a:pt x="97408" y="45973"/>
                    <a:pt x="111569" y="60578"/>
                    <a:pt x="111506" y="78485"/>
                  </a:cubicBezTo>
                  <a:cubicBezTo>
                    <a:pt x="111506" y="96392"/>
                    <a:pt x="97345" y="110426"/>
                    <a:pt x="79247" y="110426"/>
                  </a:cubicBezTo>
                  <a:cubicBezTo>
                    <a:pt x="61150" y="110426"/>
                    <a:pt x="46418" y="96456"/>
                    <a:pt x="46418" y="78485"/>
                  </a:cubicBezTo>
                  <a:cubicBezTo>
                    <a:pt x="46418" y="60578"/>
                    <a:pt x="61150" y="45973"/>
                    <a:pt x="79247" y="45973"/>
                  </a:cubicBezTo>
                  <a:close/>
                  <a:moveTo>
                    <a:pt x="79248" y="29654"/>
                  </a:moveTo>
                  <a:cubicBezTo>
                    <a:pt x="52070" y="29654"/>
                    <a:pt x="29972" y="51562"/>
                    <a:pt x="29972" y="78486"/>
                  </a:cubicBezTo>
                  <a:cubicBezTo>
                    <a:pt x="29972" y="105410"/>
                    <a:pt x="52070" y="126746"/>
                    <a:pt x="79248" y="126746"/>
                  </a:cubicBezTo>
                  <a:cubicBezTo>
                    <a:pt x="106426" y="126746"/>
                    <a:pt x="127952" y="105410"/>
                    <a:pt x="127952" y="78486"/>
                  </a:cubicBezTo>
                  <a:cubicBezTo>
                    <a:pt x="127952" y="51562"/>
                    <a:pt x="106426" y="29654"/>
                    <a:pt x="79248" y="29654"/>
                  </a:cubicBezTo>
                  <a:close/>
                  <a:moveTo>
                    <a:pt x="130238" y="15684"/>
                  </a:moveTo>
                  <a:cubicBezTo>
                    <a:pt x="124015" y="15684"/>
                    <a:pt x="118364" y="20701"/>
                    <a:pt x="118364" y="27432"/>
                  </a:cubicBezTo>
                  <a:cubicBezTo>
                    <a:pt x="118364" y="33591"/>
                    <a:pt x="124015" y="38671"/>
                    <a:pt x="130238" y="38671"/>
                  </a:cubicBezTo>
                  <a:cubicBezTo>
                    <a:pt x="137033" y="38671"/>
                    <a:pt x="142113" y="33655"/>
                    <a:pt x="142113" y="27432"/>
                  </a:cubicBezTo>
                  <a:cubicBezTo>
                    <a:pt x="142113" y="20701"/>
                    <a:pt x="137033" y="15684"/>
                    <a:pt x="130238" y="15684"/>
                  </a:cubicBezTo>
                  <a:close/>
                  <a:moveTo>
                    <a:pt x="37910" y="0"/>
                  </a:moveTo>
                  <a:cubicBezTo>
                    <a:pt x="120586" y="0"/>
                    <a:pt x="120586" y="0"/>
                    <a:pt x="120586" y="0"/>
                  </a:cubicBezTo>
                  <a:cubicBezTo>
                    <a:pt x="141541" y="0"/>
                    <a:pt x="158559" y="16827"/>
                    <a:pt x="158496" y="37592"/>
                  </a:cubicBezTo>
                  <a:lnTo>
                    <a:pt x="158496" y="119507"/>
                  </a:lnTo>
                  <a:cubicBezTo>
                    <a:pt x="158496" y="140271"/>
                    <a:pt x="141541" y="157099"/>
                    <a:pt x="120586" y="157099"/>
                  </a:cubicBezTo>
                  <a:cubicBezTo>
                    <a:pt x="37910" y="157099"/>
                    <a:pt x="37910" y="157099"/>
                    <a:pt x="37910" y="157099"/>
                  </a:cubicBezTo>
                  <a:cubicBezTo>
                    <a:pt x="16954" y="157099"/>
                    <a:pt x="0" y="140271"/>
                    <a:pt x="0" y="119507"/>
                  </a:cubicBezTo>
                  <a:cubicBezTo>
                    <a:pt x="0" y="37592"/>
                    <a:pt x="0" y="37592"/>
                    <a:pt x="0" y="37592"/>
                  </a:cubicBezTo>
                  <a:cubicBezTo>
                    <a:pt x="0" y="16827"/>
                    <a:pt x="16954" y="0"/>
                    <a:pt x="37910" y="0"/>
                  </a:cubicBez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19" name="Volný tvar: obrazec 18">
              <a:hlinkClick r:id="rId4"/>
              <a:extLst>
                <a:ext uri="{FF2B5EF4-FFF2-40B4-BE49-F238E27FC236}">
                  <a16:creationId xmlns:a16="http://schemas.microsoft.com/office/drawing/2014/main" id="{26A5C6E1-E5FC-4F91-8426-138B26769119}"/>
                </a:ext>
              </a:extLst>
            </p:cNvPr>
            <p:cNvSpPr/>
            <p:nvPr userDrawn="1"/>
          </p:nvSpPr>
          <p:spPr>
            <a:xfrm>
              <a:off x="988822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247587 w 298450"/>
                <a:gd name="connsiteY5" fmla="*/ 192849 h 298450"/>
                <a:gd name="connsiteX6" fmla="*/ 193230 w 298450"/>
                <a:gd name="connsiteY6" fmla="*/ 246697 h 298450"/>
                <a:gd name="connsiteX7" fmla="*/ 110554 w 298450"/>
                <a:gd name="connsiteY7" fmla="*/ 246697 h 298450"/>
                <a:gd name="connsiteX8" fmla="*/ 56197 w 298450"/>
                <a:gd name="connsiteY8" fmla="*/ 192849 h 298450"/>
                <a:gd name="connsiteX9" fmla="*/ 56197 w 298450"/>
                <a:gd name="connsiteY9" fmla="*/ 110934 h 298450"/>
                <a:gd name="connsiteX10" fmla="*/ 110554 w 298450"/>
                <a:gd name="connsiteY10" fmla="*/ 57086 h 298450"/>
                <a:gd name="connsiteX11" fmla="*/ 193230 w 298450"/>
                <a:gd name="connsiteY11" fmla="*/ 57086 h 298450"/>
                <a:gd name="connsiteX12" fmla="*/ 247587 w 298450"/>
                <a:gd name="connsiteY12" fmla="*/ 110934 h 298450"/>
                <a:gd name="connsiteX13" fmla="*/ 247587 w 298450"/>
                <a:gd name="connsiteY13" fmla="*/ 192849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247587" y="192849"/>
                  </a:moveTo>
                  <a:cubicBezTo>
                    <a:pt x="247587" y="222567"/>
                    <a:pt x="223266" y="246697"/>
                    <a:pt x="193230" y="246697"/>
                  </a:cubicBezTo>
                  <a:cubicBezTo>
                    <a:pt x="193230" y="246697"/>
                    <a:pt x="193230" y="246697"/>
                    <a:pt x="110554" y="246697"/>
                  </a:cubicBezTo>
                  <a:cubicBezTo>
                    <a:pt x="80582" y="246697"/>
                    <a:pt x="56197" y="222567"/>
                    <a:pt x="56197" y="192849"/>
                  </a:cubicBezTo>
                  <a:cubicBezTo>
                    <a:pt x="56197" y="192849"/>
                    <a:pt x="56197" y="192849"/>
                    <a:pt x="56197" y="110934"/>
                  </a:cubicBezTo>
                  <a:cubicBezTo>
                    <a:pt x="56197" y="81216"/>
                    <a:pt x="80518" y="57086"/>
                    <a:pt x="110554" y="57086"/>
                  </a:cubicBezTo>
                  <a:cubicBezTo>
                    <a:pt x="110554" y="57086"/>
                    <a:pt x="110554" y="57086"/>
                    <a:pt x="193230" y="57086"/>
                  </a:cubicBezTo>
                  <a:cubicBezTo>
                    <a:pt x="223266" y="57086"/>
                    <a:pt x="247587" y="81216"/>
                    <a:pt x="247587" y="110934"/>
                  </a:cubicBezTo>
                  <a:cubicBezTo>
                    <a:pt x="247587" y="110998"/>
                    <a:pt x="247587" y="110998"/>
                    <a:pt x="247587" y="192849"/>
                  </a:cubicBez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20" name="Volný tvar: obrazec 19">
              <a:hlinkClick r:id="rId5"/>
              <a:extLst>
                <a:ext uri="{FF2B5EF4-FFF2-40B4-BE49-F238E27FC236}">
                  <a16:creationId xmlns:a16="http://schemas.microsoft.com/office/drawing/2014/main" id="{236EBCB7-DEE1-4265-83BE-895A08BEFC62}"/>
                </a:ext>
              </a:extLst>
            </p:cNvPr>
            <p:cNvSpPr/>
            <p:nvPr userDrawn="1"/>
          </p:nvSpPr>
          <p:spPr>
            <a:xfrm>
              <a:off x="587375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196977 w 298450"/>
                <a:gd name="connsiteY5" fmla="*/ 151003 h 298450"/>
                <a:gd name="connsiteX6" fmla="*/ 167577 w 298450"/>
                <a:gd name="connsiteY6" fmla="*/ 151003 h 298450"/>
                <a:gd name="connsiteX7" fmla="*/ 167577 w 298450"/>
                <a:gd name="connsiteY7" fmla="*/ 258763 h 298450"/>
                <a:gd name="connsiteX8" fmla="*/ 127190 w 298450"/>
                <a:gd name="connsiteY8" fmla="*/ 258763 h 298450"/>
                <a:gd name="connsiteX9" fmla="*/ 127190 w 298450"/>
                <a:gd name="connsiteY9" fmla="*/ 151066 h 298450"/>
                <a:gd name="connsiteX10" fmla="*/ 100266 w 298450"/>
                <a:gd name="connsiteY10" fmla="*/ 151066 h 298450"/>
                <a:gd name="connsiteX11" fmla="*/ 100266 w 298450"/>
                <a:gd name="connsiteY11" fmla="*/ 113919 h 298450"/>
                <a:gd name="connsiteX12" fmla="*/ 127190 w 298450"/>
                <a:gd name="connsiteY12" fmla="*/ 113919 h 298450"/>
                <a:gd name="connsiteX13" fmla="*/ 127127 w 298450"/>
                <a:gd name="connsiteY13" fmla="*/ 92011 h 298450"/>
                <a:gd name="connsiteX14" fmla="*/ 171005 w 298450"/>
                <a:gd name="connsiteY14" fmla="*/ 43307 h 298450"/>
                <a:gd name="connsiteX15" fmla="*/ 200787 w 298450"/>
                <a:gd name="connsiteY15" fmla="*/ 43307 h 298450"/>
                <a:gd name="connsiteX16" fmla="*/ 200787 w 298450"/>
                <a:gd name="connsiteY16" fmla="*/ 80454 h 298450"/>
                <a:gd name="connsiteX17" fmla="*/ 182182 w 298450"/>
                <a:gd name="connsiteY17" fmla="*/ 80454 h 298450"/>
                <a:gd name="connsiteX18" fmla="*/ 167577 w 298450"/>
                <a:gd name="connsiteY18" fmla="*/ 95314 h 298450"/>
                <a:gd name="connsiteX19" fmla="*/ 167513 w 298450"/>
                <a:gd name="connsiteY19" fmla="*/ 113919 h 298450"/>
                <a:gd name="connsiteX20" fmla="*/ 200977 w 298450"/>
                <a:gd name="connsiteY20" fmla="*/ 113919 h 298450"/>
                <a:gd name="connsiteX21" fmla="*/ 196977 w 298450"/>
                <a:gd name="connsiteY21" fmla="*/ 151003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196977" y="151003"/>
                  </a:moveTo>
                  <a:lnTo>
                    <a:pt x="167577" y="151003"/>
                  </a:lnTo>
                  <a:lnTo>
                    <a:pt x="167577" y="258763"/>
                  </a:lnTo>
                  <a:lnTo>
                    <a:pt x="127190" y="258763"/>
                  </a:lnTo>
                  <a:lnTo>
                    <a:pt x="127190" y="151066"/>
                  </a:lnTo>
                  <a:lnTo>
                    <a:pt x="100266" y="151066"/>
                  </a:lnTo>
                  <a:lnTo>
                    <a:pt x="100266" y="113919"/>
                  </a:lnTo>
                  <a:lnTo>
                    <a:pt x="127190" y="113919"/>
                  </a:lnTo>
                  <a:lnTo>
                    <a:pt x="127127" y="92011"/>
                  </a:lnTo>
                  <a:cubicBezTo>
                    <a:pt x="127127" y="61722"/>
                    <a:pt x="135318" y="43307"/>
                    <a:pt x="171005" y="43307"/>
                  </a:cubicBezTo>
                  <a:lnTo>
                    <a:pt x="200787" y="43307"/>
                  </a:lnTo>
                  <a:lnTo>
                    <a:pt x="200787" y="80454"/>
                  </a:lnTo>
                  <a:lnTo>
                    <a:pt x="182182" y="80454"/>
                  </a:lnTo>
                  <a:cubicBezTo>
                    <a:pt x="168275" y="80454"/>
                    <a:pt x="167577" y="85661"/>
                    <a:pt x="167577" y="95314"/>
                  </a:cubicBezTo>
                  <a:lnTo>
                    <a:pt x="167513" y="113919"/>
                  </a:lnTo>
                  <a:lnTo>
                    <a:pt x="200977" y="113919"/>
                  </a:lnTo>
                  <a:lnTo>
                    <a:pt x="196977" y="151003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431801" y="4340878"/>
            <a:ext cx="34489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Prague</a:t>
            </a:r>
            <a:r>
              <a:rPr lang="cs-CZ" sz="1800" b="0" baseline="0" dirty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University of Economics</a:t>
            </a:r>
            <a:r>
              <a:rPr lang="cs-CZ" sz="1800" b="0" baseline="0" dirty="0">
                <a:solidFill>
                  <a:schemeClr val="tx1"/>
                </a:solidFill>
              </a:rPr>
              <a:t> </a:t>
            </a:r>
          </a:p>
          <a:p>
            <a:r>
              <a:rPr lang="cs-CZ" sz="1800" b="0" baseline="0" dirty="0">
                <a:solidFill>
                  <a:schemeClr val="tx1"/>
                </a:solidFill>
              </a:rPr>
              <a:t>and Business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25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0532" y="5538502"/>
            <a:ext cx="3559955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CA340BD-CB32-48FA-AC54-DFCD877004C1}"/>
              </a:ext>
            </a:extLst>
          </p:cNvPr>
          <p:cNvGrpSpPr/>
          <p:nvPr userDrawn="1"/>
        </p:nvGrpSpPr>
        <p:grpSpPr>
          <a:xfrm>
            <a:off x="5018753" y="5504009"/>
            <a:ext cx="3684716" cy="888420"/>
            <a:chOff x="5018753" y="5504009"/>
            <a:chExt cx="3684716" cy="888420"/>
          </a:xfrm>
        </p:grpSpPr>
        <p:pic>
          <p:nvPicPr>
            <p:cNvPr id="22" name="Obrázek 2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158" y="5504009"/>
              <a:ext cx="1230768" cy="88842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DE920CC6-3917-493F-B6F2-67C2913FF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544220" y="5842489"/>
              <a:ext cx="1159249" cy="349586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E9E7BE5C-4F84-4BF4-B075-003A03B98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018753" y="5761482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1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40E7-1959-4080-9E4A-907439A95753}" type="datetime1">
              <a:rPr lang="cs-CZ" smtClean="0"/>
              <a:t>11.03.2024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236466"/>
            <a:ext cx="5217317" cy="105259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57336"/>
            <a:ext cx="5226049" cy="4679951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8382" y="0"/>
            <a:ext cx="3045619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440532" y="1354454"/>
            <a:ext cx="521731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D07393-3BE6-4D9B-B68A-4B824B143981}" type="datetime1">
              <a:rPr lang="cs-CZ" smtClean="0"/>
              <a:t>11.03.2024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0531" y="6446579"/>
            <a:ext cx="5494905" cy="184666"/>
          </a:xfrm>
        </p:spPr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CC8-6C2E-4BBF-9039-0D02F5248938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531" y="1557339"/>
            <a:ext cx="8262938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531" y="5671657"/>
            <a:ext cx="826332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75B-ED74-4713-8416-3630FFDEF3A4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531" y="1557339"/>
            <a:ext cx="40527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0770" y="1557338"/>
            <a:ext cx="40527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531" y="5671657"/>
            <a:ext cx="4052888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2414" y="5671657"/>
            <a:ext cx="4052888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9C22-AC0E-4DE8-8C1A-9F9243349CF8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532" y="1557339"/>
            <a:ext cx="2649286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7356" y="1557338"/>
            <a:ext cx="2649286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531" y="5671657"/>
            <a:ext cx="2649408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000" y="5671657"/>
            <a:ext cx="2649408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183" y="1557338"/>
            <a:ext cx="2649286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45827" y="5671657"/>
            <a:ext cx="2649408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1756F92-B941-4D39-A380-01EA3196F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1557338"/>
            <a:ext cx="8262937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slajd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1440" y="2356080"/>
            <a:ext cx="8262029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440531" y="2235754"/>
            <a:ext cx="826293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2" y="1558678"/>
            <a:ext cx="4052887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0581" y="1558678"/>
            <a:ext cx="4052888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919F-FD84-4F2F-95B6-FE65982FE62B}" type="datetime1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762764"/>
            <a:ext cx="8271668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57336"/>
            <a:ext cx="828040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7365" y="6446579"/>
            <a:ext cx="801911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34EBF02-4264-49E2-8A24-5040AC59A4D6}" type="datetime1">
              <a:rPr lang="cs-CZ" smtClean="0"/>
              <a:t>11.03.2024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531" y="6446579"/>
            <a:ext cx="699225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FACULTY OF BUSINESS ADMINISTRATION, </a:t>
            </a:r>
            <a:r>
              <a:rPr lang="cs-CZ" dirty="0"/>
              <a:t>PRAGUE </a:t>
            </a:r>
            <a:r>
              <a:rPr lang="en-US" dirty="0"/>
              <a:t>UNIVERSITY OF ECONOMICS</a:t>
            </a:r>
            <a:r>
              <a:rPr lang="cs-CZ" dirty="0"/>
              <a:t> AND BUSINESS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858" y="6446579"/>
            <a:ext cx="34834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>
            <a:cxnSpLocks/>
          </p:cNvCxnSpPr>
          <p:nvPr userDrawn="1"/>
        </p:nvCxnSpPr>
        <p:spPr>
          <a:xfrm>
            <a:off x="440531" y="1354454"/>
            <a:ext cx="827166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ba.vse.cz/" TargetMode="External"/><Relationship Id="rId2" Type="http://schemas.openxmlformats.org/officeDocument/2006/relationships/hyperlink" Target="mailto:name.surname@vse.cz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ba.vse.cz/" TargetMode="External"/><Relationship Id="rId2" Type="http://schemas.openxmlformats.org/officeDocument/2006/relationships/hyperlink" Target="mailto:name.surname@vse.cz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E342CE-1A14-48EB-870D-DC9C279C9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cs-CZ" dirty="0"/>
              <a:t>|  </a:t>
            </a:r>
            <a:r>
              <a:rPr lang="en-GB" dirty="0"/>
              <a:t>Date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FB6A9DD-E712-44B2-92D0-9B6B28A77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1"/>
              <a:t>Lorem ipsum dolor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2F3553-3AA2-4A98-9C33-A1250475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E8AEC3-2B18-4130-B36B-11737F14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89605E3-3E61-4BCA-BD98-31341F64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75E7039-37ED-4D20-8B52-951F4A594E7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noProof="1"/>
              <a:t>Consectetuer adipiscing </a:t>
            </a:r>
          </a:p>
          <a:p>
            <a:r>
              <a:rPr lang="cs-CZ" noProof="1"/>
              <a:t>Duis bibendum, lectus</a:t>
            </a:r>
          </a:p>
          <a:p>
            <a:r>
              <a:rPr lang="cs-CZ" noProof="1"/>
              <a:t>Rhoncus, dolor nunc</a:t>
            </a:r>
          </a:p>
          <a:p>
            <a:r>
              <a:rPr lang="cs-CZ" noProof="1"/>
              <a:t>Ligula, matti sed molestie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E17EF18-59E5-4B7C-9E94-E6F840CC1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noProof="1"/>
              <a:t>Consectetuer adipiscing </a:t>
            </a:r>
          </a:p>
          <a:p>
            <a:r>
              <a:rPr lang="cs-CZ" noProof="1"/>
              <a:t>Duis bibendum, lectus</a:t>
            </a:r>
          </a:p>
          <a:p>
            <a:r>
              <a:rPr lang="cs-CZ" noProof="1"/>
              <a:t>Rhoncus, dolor nunc</a:t>
            </a:r>
          </a:p>
          <a:p>
            <a:r>
              <a:rPr lang="cs-CZ" noProof="1"/>
              <a:t>Ligula, matti sed molestie</a:t>
            </a:r>
          </a:p>
          <a:p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54B11B6-D323-4439-94E8-6B3BE4384B9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cs-CZ" noProof="1"/>
              <a:t>Lorem ipsum dolor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1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18ECD-3879-4424-A211-27144FAE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only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295C53-CAFE-4E03-B1AA-8E3EEA10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04970C-4880-4C9A-9724-E864210D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7842A1-9291-41A3-8E02-687D9846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227521-F573-4A88-9408-BD0BF479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2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Chart / sample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471904"/>
              </p:ext>
            </p:extLst>
          </p:nvPr>
        </p:nvGraphicFramePr>
        <p:xfrm>
          <a:off x="431800" y="1557338"/>
          <a:ext cx="82804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B84FA0-8742-4252-9848-C54CB56F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F64467-81AA-4923-90B3-93AA026B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0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/ sample 1</a:t>
            </a: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819397"/>
              </p:ext>
            </p:extLst>
          </p:nvPr>
        </p:nvGraphicFramePr>
        <p:xfrm>
          <a:off x="440532" y="1557338"/>
          <a:ext cx="8271668" cy="3363006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3512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Kategorie</a:t>
                      </a:r>
                    </a:p>
                  </a:txBody>
                  <a:tcPr marL="94952" marR="94952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marL="94952" marR="94952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marL="94952" marR="94952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marL="94952" marR="94952" marT="60960" marB="6096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A</a:t>
                      </a:r>
                    </a:p>
                  </a:txBody>
                  <a:tcPr marL="94952" marR="94952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4,3</a:t>
                      </a:r>
                    </a:p>
                  </a:txBody>
                  <a:tcPr marL="94952" marR="94952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2,4</a:t>
                      </a:r>
                    </a:p>
                  </a:txBody>
                  <a:tcPr marL="94952" marR="94952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94952" marR="94952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B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4,4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C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D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CELKEM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14,8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10,4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7A90D2-7048-4013-808E-4115A67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294089-A8B6-4964-987A-C41ECDCC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/ sample 2</a:t>
            </a: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757428"/>
              </p:ext>
            </p:extLst>
          </p:nvPr>
        </p:nvGraphicFramePr>
        <p:xfrm>
          <a:off x="440532" y="1557338"/>
          <a:ext cx="8271668" cy="3363006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3512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Kategorie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2017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2019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A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4,3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2,4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B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4,4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C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D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CELKEM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14,8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10,4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7A90D2-7048-4013-808E-4115A67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294089-A8B6-4964-987A-C41ECDCC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Call-</a:t>
            </a:r>
            <a:r>
              <a:rPr lang="cs-CZ" dirty="0"/>
              <a:t>t</a:t>
            </a:r>
            <a:r>
              <a:rPr lang="en-GB" dirty="0"/>
              <a:t>o-Action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Name</a:t>
            </a:r>
            <a:endParaRPr lang="cs-CZ" b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Position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name.surname</a:t>
            </a:r>
            <a:r>
              <a:rPr lang="cs-CZ" dirty="0">
                <a:hlinkClick r:id="rId2"/>
              </a:rPr>
              <a:t>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https://fba.vse.cz/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0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Call-</a:t>
            </a:r>
            <a:r>
              <a:rPr lang="cs-CZ" dirty="0"/>
              <a:t>t</a:t>
            </a:r>
            <a:r>
              <a:rPr lang="en-GB" dirty="0"/>
              <a:t>o-Action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Name</a:t>
            </a:r>
            <a:endParaRPr lang="cs-CZ" b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Position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name.surname</a:t>
            </a:r>
            <a:r>
              <a:rPr lang="cs-CZ" dirty="0">
                <a:hlinkClick r:id="rId2"/>
              </a:rPr>
              <a:t>@vse.cz</a:t>
            </a:r>
            <a:r>
              <a:rPr lang="cs-CZ" dirty="0"/>
              <a:t> </a:t>
            </a:r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https://fba.vse.cz/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6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990D2-13BA-45D6-8AB4-115BBB54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762764"/>
            <a:ext cx="8262938" cy="526298"/>
          </a:xfrm>
        </p:spPr>
        <p:txBody>
          <a:bodyPr/>
          <a:lstStyle/>
          <a:p>
            <a:r>
              <a:rPr lang="en-GB" dirty="0"/>
              <a:t>How to turn on/off the footer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03367-16C3-47CE-BEF9-121B24D0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496966-1FA5-4883-AEED-BDBA40DE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18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7EB314-7CB1-437F-9D23-0C5361B1E0DE}"/>
              </a:ext>
            </a:extLst>
          </p:cNvPr>
          <p:cNvSpPr txBox="1"/>
          <p:nvPr/>
        </p:nvSpPr>
        <p:spPr>
          <a:xfrm>
            <a:off x="5192486" y="1561648"/>
            <a:ext cx="3260612" cy="327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600"/>
              </a:spcAft>
              <a:buClr>
                <a:srgbClr val="00A8EC"/>
              </a:buClr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the top menu please click </a:t>
            </a: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Insert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and choose </a:t>
            </a: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Header &amp; Footer.</a:t>
            </a:r>
          </a:p>
          <a:p>
            <a:pPr lvl="0">
              <a:spcAft>
                <a:spcPts val="600"/>
              </a:spcAft>
              <a:buClr>
                <a:srgbClr val="00A8EC"/>
              </a:buClr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 you can activate or deactivate the faculty name and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slide numbering on all slides.</a:t>
            </a:r>
          </a:p>
          <a:p>
            <a:pPr lvl="0">
              <a:spcAft>
                <a:spcPts val="600"/>
              </a:spcAft>
              <a:buClr>
                <a:srgbClr val="00A8EC"/>
              </a:buClr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apply the desired setting please confirm you choice by clicking the </a:t>
            </a: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Apply to All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button.</a:t>
            </a:r>
            <a:endParaRPr lang="cs-CZ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Aft>
                <a:spcPts val="600"/>
              </a:spcAft>
              <a:buClr>
                <a:srgbClr val="00A8EC"/>
              </a:buClr>
            </a:pPr>
            <a:r>
              <a:rPr lang="en-GB" b="1" dirty="0">
                <a:solidFill>
                  <a:srgbClr val="00A8EC"/>
                </a:solidFill>
              </a:rPr>
              <a:t>For standard presentation purposes we recommend to hide both footer and slide numbering.</a:t>
            </a:r>
            <a:endParaRPr lang="cs-CZ" b="1" dirty="0">
              <a:solidFill>
                <a:srgbClr val="00A8EC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380774E-2514-4440-8218-09BA7B61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801" y="1557338"/>
            <a:ext cx="4494326" cy="28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762764"/>
            <a:ext cx="8262938" cy="526298"/>
          </a:xfrm>
        </p:spPr>
        <p:txBody>
          <a:bodyPr/>
          <a:lstStyle/>
          <a:p>
            <a:r>
              <a:rPr lang="en-GB" dirty="0"/>
              <a:t>Title and text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B915-8F6D-4895-B652-074149F3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consectetuer adipiscing elitas. </a:t>
            </a:r>
            <a:br>
              <a:rPr lang="cs-CZ" noProof="1"/>
            </a:br>
            <a:r>
              <a:rPr lang="cs-CZ" noProof="1"/>
              <a:t>Duis bibendum, lectus ut viverra rhoncus, dolor nunc fauci</a:t>
            </a:r>
            <a:br>
              <a:rPr lang="cs-CZ" noProof="1"/>
            </a:br>
            <a:r>
              <a:rPr lang="cs-CZ" noProof="1"/>
              <a:t>libero, eget facilisis enim ipsum id lacus. Fusce consectetu</a:t>
            </a:r>
          </a:p>
          <a:p>
            <a:r>
              <a:rPr lang="cs-CZ" noProof="1"/>
              <a:t>Consectetuer adipiscing elit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  <a:p>
            <a:pPr lvl="1"/>
            <a:r>
              <a:rPr lang="cs-CZ" noProof="1"/>
              <a:t>dolor nunc fauci libero, eget facilisis</a:t>
            </a:r>
            <a:br>
              <a:rPr lang="cs-CZ" noProof="1"/>
            </a:br>
            <a:endParaRPr lang="cs-CZ" noProof="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6A4DA36-3BD0-421E-88E5-C2E80F20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762764"/>
            <a:ext cx="5217317" cy="526298"/>
          </a:xfrm>
        </p:spPr>
        <p:txBody>
          <a:bodyPr/>
          <a:lstStyle/>
          <a:p>
            <a:r>
              <a:rPr lang="en-GB" dirty="0"/>
              <a:t>Title, text and picture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E0461D-5FB0-4570-8B58-65D67948E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F5381BBF-8669-454B-859C-C6AA2F0C04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42E3EF-76ED-4ECE-98D0-595C401364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0531" y="6446579"/>
            <a:ext cx="5508511" cy="184666"/>
          </a:xfrm>
        </p:spPr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9B48A84-CBAA-4421-9C7C-79B2B3E418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582726DF-EBBA-42A6-8179-683436CD88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C1AB42E-6EB0-4B10-A42E-8CFE248C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Picture with 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9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4A23E7E-69B7-4846-8A56-0E1BEC1D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762764"/>
            <a:ext cx="8262938" cy="526298"/>
          </a:xfrm>
        </p:spPr>
        <p:txBody>
          <a:bodyPr/>
          <a:lstStyle/>
          <a:p>
            <a:r>
              <a:rPr lang="en-GB" dirty="0"/>
              <a:t>Title, picture with caption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F02C74-508F-4A31-8D78-8DB21263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C4BB53-2B1A-4283-9165-97FC1CE1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20E1730F-628E-43C5-8F8B-A097B16838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AE8C267-0F4A-4856-AE9C-AAE38A2D6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DAF5CD0-9982-4F4C-A028-816737F2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Title, two pictures with caption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E9B1E9-FC7D-4B76-9BF6-204D4087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215AC-E9A1-49C9-9640-78ABB43A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DCB1A330-B3A7-4B16-93FF-F5A868406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0BB5F8F7-A287-4F50-86E2-D73E4ECB29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BBED251-E3AB-4C8C-B101-F2D5B338C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8ACCF6D7-579B-4E2C-8A8D-EEA8D01F2B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864E01A-425B-4BBE-ACF7-2EE59CF8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Title, three pictures with caption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7251CC-72BC-4462-B5A6-A41371E0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ED8CEA-A8B6-4FA3-96AA-740F08C6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6307FE0-7ECB-430D-8F5A-792170A62E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33241637-3474-4CAD-A66F-6DF89074E5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472C156-F8B1-4A70-A3BD-16D6BAA6BB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noProof="1"/>
              <a:t>Lorem ipsum dolor sit</a:t>
            </a:r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7452B4D-0461-457E-BC64-8CC238589F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noProof="1"/>
              <a:t>Lorem ipsum dolor sit</a:t>
            </a:r>
            <a:endParaRPr lang="cs-CZ" dirty="0"/>
          </a:p>
        </p:txBody>
      </p: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230F8AEF-CAFA-48E7-AD37-590CE3DF2F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349C3FBB-D798-4932-8DC6-C3A152E97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noProof="1"/>
              <a:t>Lorem ipsum dolor sit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6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347D91C-5278-4018-A3BD-EAED8AEA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header</a:t>
            </a:r>
            <a:endParaRPr 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D8C88AE-E566-4C1A-B1F1-BD7B0A6CFFE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/>
              <a:t>Subtitle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D0EE358-5E67-4E2A-937C-2818059D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content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857D3C-4DCF-408C-B0BC-FB71E2F929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</a:t>
            </a:r>
            <a:br>
              <a:rPr lang="cs-CZ" noProof="1"/>
            </a:br>
            <a:r>
              <a:rPr lang="cs-CZ" noProof="1"/>
              <a:t>Mauris dolor felis, sagittis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C69A7CB-1D6D-467B-B5D1-51BE516C9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</a:t>
            </a:r>
            <a:br>
              <a:rPr lang="cs-CZ" noProof="1"/>
            </a:br>
            <a:r>
              <a:rPr lang="cs-CZ" noProof="1"/>
              <a:t>Mauris dolor felis, sagittis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1681AF-DDF9-4550-9152-A35BB646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5EF57F-853F-4CE7-812E-734D1026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2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presentation templat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627</Words>
  <Application>Microsoft Office PowerPoint</Application>
  <PresentationFormat>Předvádění na obrazovce (4:3)</PresentationFormat>
  <Paragraphs>142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FPH VŠE – presentation template</vt:lpstr>
      <vt:lpstr>Presentation title</vt:lpstr>
      <vt:lpstr>Title and text</vt:lpstr>
      <vt:lpstr>Title, text and picture</vt:lpstr>
      <vt:lpstr>Picture with title</vt:lpstr>
      <vt:lpstr>Title, picture with caption</vt:lpstr>
      <vt:lpstr>Title, two pictures with caption</vt:lpstr>
      <vt:lpstr>Title, three pictures with caption</vt:lpstr>
      <vt:lpstr>Section header</vt:lpstr>
      <vt:lpstr>Two content</vt:lpstr>
      <vt:lpstr>Comparison</vt:lpstr>
      <vt:lpstr>Title only</vt:lpstr>
      <vt:lpstr>Prezentace aplikace PowerPoint</vt:lpstr>
      <vt:lpstr>Chart / sample</vt:lpstr>
      <vt:lpstr>Table / sample 1</vt:lpstr>
      <vt:lpstr>Table / sample 2</vt:lpstr>
      <vt:lpstr>Call-to-Action</vt:lpstr>
      <vt:lpstr>Call-to-Action</vt:lpstr>
      <vt:lpstr>How to turn on/off the footer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presentation</dc:title>
  <dc:creator>odprezentuj.cz</dc:creator>
  <cp:lastModifiedBy>Hana Kruczková</cp:lastModifiedBy>
  <cp:revision>65</cp:revision>
  <dcterms:created xsi:type="dcterms:W3CDTF">2019-08-01T14:58:42Z</dcterms:created>
  <dcterms:modified xsi:type="dcterms:W3CDTF">2024-03-11T08:51:42Z</dcterms:modified>
</cp:coreProperties>
</file>