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99" r:id="rId5"/>
    <p:sldId id="298" r:id="rId6"/>
    <p:sldId id="296" r:id="rId7"/>
    <p:sldId id="297" r:id="rId8"/>
    <p:sldId id="260" r:id="rId9"/>
    <p:sldId id="262" r:id="rId10"/>
    <p:sldId id="263" r:id="rId11"/>
    <p:sldId id="302" r:id="rId12"/>
    <p:sldId id="303" r:id="rId13"/>
    <p:sldId id="294" r:id="rId14"/>
    <p:sldId id="295" r:id="rId15"/>
    <p:sldId id="304" r:id="rId16"/>
    <p:sldId id="261" r:id="rId17"/>
    <p:sldId id="301" r:id="rId18"/>
    <p:sldId id="30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71236379826261E-2"/>
          <c:y val="4.4894204231830728E-2"/>
          <c:w val="0.74234857146084254"/>
          <c:h val="0.8461918280235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Firma 1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4E-42FC-BE80-9542D2E4E7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0.12</c:v>
                </c:pt>
                <c:pt idx="2">
                  <c:v>0.35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9-45E3-960F-092580055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Firma 2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4E-42FC-BE80-9542D2E4E7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E-42FC-BE80-9542D2E4E7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0.16</c:v>
                </c:pt>
                <c:pt idx="2">
                  <c:v>0.11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9-45E3-960F-0925800556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Firma 3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E-42FC-BE80-9542D2E4E7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4E-42FC-BE80-9542D2E4E7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0.23</c:v>
                </c:pt>
                <c:pt idx="1">
                  <c:v>0.03</c:v>
                </c:pt>
                <c:pt idx="2">
                  <c:v>0.09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9-45E3-960F-092580055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50112"/>
        <c:axId val="154465344"/>
      </c:barChart>
      <c:catAx>
        <c:axId val="18665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cs-CZ"/>
          </a:p>
        </c:txPr>
        <c:crossAx val="154465344"/>
        <c:crosses val="autoZero"/>
        <c:auto val="1"/>
        <c:lblAlgn val="ctr"/>
        <c:lblOffset val="100"/>
        <c:noMultiLvlLbl val="0"/>
      </c:catAx>
      <c:valAx>
        <c:axId val="1544653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cs-CZ" sz="2000" dirty="0"/>
                  <a:t>Tržní podíl</a:t>
                </a:r>
              </a:p>
            </c:rich>
          </c:tx>
          <c:layout>
            <c:manualLayout>
              <c:xMode val="edge"/>
              <c:yMode val="edge"/>
              <c:x val="1.3123359580052493E-4"/>
              <c:y val="1.306089296051381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  <c:crossAx val="18665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42925295720008"/>
          <c:y val="1.0960774887040336E-3"/>
          <c:w val="0.12890895431549318"/>
          <c:h val="0.2936113382967272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A8D0-430C-4FEB-880C-F863A6DF525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62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</a:t>
            </a:r>
            <a:r>
              <a:rPr lang="cs-CZ" dirty="0"/>
              <a:t>|  </a:t>
            </a:r>
            <a:r>
              <a:rPr lang="en-GB" dirty="0"/>
              <a:t>Date</a:t>
            </a:r>
            <a:endParaRPr lang="cs-CZ" dirty="0"/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B161594-CABC-4F80-91F9-A30A43D82DBF}"/>
              </a:ext>
            </a:extLst>
          </p:cNvPr>
          <p:cNvGrpSpPr/>
          <p:nvPr userDrawn="1"/>
        </p:nvGrpSpPr>
        <p:grpSpPr>
          <a:xfrm>
            <a:off x="6691743" y="0"/>
            <a:ext cx="5342732" cy="1246473"/>
            <a:chOff x="6660483" y="0"/>
            <a:chExt cx="5342732" cy="1246473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9DF3FD9F-0AFC-47DA-82CC-FB1E1740B121}"/>
                </a:ext>
              </a:extLst>
            </p:cNvPr>
            <p:cNvSpPr/>
            <p:nvPr/>
          </p:nvSpPr>
          <p:spPr>
            <a:xfrm>
              <a:off x="6660483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1" name="Volný tvar: obrazec 50">
              <a:extLst>
                <a:ext uri="{FF2B5EF4-FFF2-40B4-BE49-F238E27FC236}">
                  <a16:creationId xmlns:a16="http://schemas.microsoft.com/office/drawing/2014/main" id="{B6AC2437-5AD1-48C2-BA98-F7ADB35558BA}"/>
                </a:ext>
              </a:extLst>
            </p:cNvPr>
            <p:cNvSpPr/>
            <p:nvPr/>
          </p:nvSpPr>
          <p:spPr>
            <a:xfrm>
              <a:off x="9390820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50" name="Grafický objekt 49">
              <a:extLst>
                <a:ext uri="{FF2B5EF4-FFF2-40B4-BE49-F238E27FC236}">
                  <a16:creationId xmlns:a16="http://schemas.microsoft.com/office/drawing/2014/main" id="{04F88154-2197-4886-B839-43E0CCA6FC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4159" y="159700"/>
              <a:ext cx="929055" cy="9252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820" y="116155"/>
              <a:ext cx="1217048" cy="878516"/>
            </a:xfrm>
            <a:prstGeom prst="rect">
              <a:avLst/>
            </a:prstGeom>
          </p:spPr>
        </p:pic>
        <p:sp>
          <p:nvSpPr>
            <p:cNvPr id="12" name="Volný tvar: obrazec 85">
              <a:extLst>
                <a:ext uri="{FF2B5EF4-FFF2-40B4-BE49-F238E27FC236}">
                  <a16:creationId xmlns:a16="http://schemas.microsoft.com/office/drawing/2014/main" id="{3E08769F-A87D-442D-975F-42CC54A7F419}"/>
                </a:ext>
              </a:extLst>
            </p:cNvPr>
            <p:cNvSpPr/>
            <p:nvPr userDrawn="1"/>
          </p:nvSpPr>
          <p:spPr>
            <a:xfrm>
              <a:off x="10754006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1971" y="322313"/>
              <a:ext cx="1073277" cy="603719"/>
            </a:xfrm>
            <a:prstGeom prst="rect">
              <a:avLst/>
            </a:prstGeom>
          </p:spPr>
        </p:pic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3985039F-F19C-417D-B9A2-028F8EAA888C}"/>
                </a:ext>
              </a:extLst>
            </p:cNvPr>
            <p:cNvSpPr/>
            <p:nvPr userDrawn="1"/>
          </p:nvSpPr>
          <p:spPr>
            <a:xfrm>
              <a:off x="8029913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D96CF93B-0BEB-492C-9888-CEDC77524D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13153" y="152395"/>
              <a:ext cx="670229" cy="93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CDDB-5374-45C6-A57F-170F9984FFA8}" type="datetime1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F00-3F31-42BE-8EDF-0AE942F49A55}" type="datetime1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44AD-5443-4647-B891-63C05992EB3C}" type="datetime1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noProof="0" dirty="0">
                <a:solidFill>
                  <a:schemeClr val="tx1"/>
                </a:solidFill>
              </a:rPr>
              <a:t>Prague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  <a:r>
              <a:rPr lang="en-GB" sz="1800" b="0" noProof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noProof="0" dirty="0">
                <a:solidFill>
                  <a:schemeClr val="tx1"/>
                </a:solidFill>
              </a:rPr>
              <a:t>and Business</a:t>
            </a:r>
            <a:endParaRPr lang="en-GB" sz="1800" b="0" noProof="0" dirty="0">
              <a:solidFill>
                <a:schemeClr val="tx1"/>
              </a:solidFill>
            </a:endParaRP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5" y="5168201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EE6E4A4-67A2-4295-A673-DC1FE36C70F7}"/>
              </a:ext>
            </a:extLst>
          </p:cNvPr>
          <p:cNvGrpSpPr/>
          <p:nvPr userDrawn="1"/>
        </p:nvGrpSpPr>
        <p:grpSpPr>
          <a:xfrm>
            <a:off x="10204484" y="3949413"/>
            <a:ext cx="1400140" cy="2098481"/>
            <a:chOff x="10417665" y="3950203"/>
            <a:chExt cx="1400140" cy="2098481"/>
          </a:xfrm>
        </p:grpSpPr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2BE95FA8-059B-4566-80B8-170313E068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CB2D205C-AE95-4526-BA7D-059B9877A7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FD654B37-4522-46D9-B7EB-DB5EF24374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EA0656BE-7225-4ED4-892C-9FB36D02453C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noProof="0" dirty="0">
                <a:solidFill>
                  <a:schemeClr val="tx1"/>
                </a:solidFill>
              </a:rPr>
              <a:t>Prague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  <a:r>
              <a:rPr lang="en-GB" sz="1800" b="0" noProof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noProof="0" dirty="0">
                <a:solidFill>
                  <a:schemeClr val="tx1"/>
                </a:solidFill>
              </a:rPr>
              <a:t>and Business</a:t>
            </a:r>
            <a:endParaRPr lang="en-GB" sz="1800" b="0" noProof="0" dirty="0">
              <a:solidFill>
                <a:schemeClr val="tx1"/>
              </a:solidFill>
            </a:endParaRP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7375" y="5168201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8C24207C-E2B2-4686-B062-74233DF1A5AD}"/>
              </a:ext>
            </a:extLst>
          </p:cNvPr>
          <p:cNvGrpSpPr/>
          <p:nvPr userDrawn="1"/>
        </p:nvGrpSpPr>
        <p:grpSpPr>
          <a:xfrm>
            <a:off x="10204484" y="3949413"/>
            <a:ext cx="1400140" cy="2098481"/>
            <a:chOff x="10417665" y="3950203"/>
            <a:chExt cx="1400140" cy="2098481"/>
          </a:xfrm>
        </p:grpSpPr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31CD05A2-F48E-424D-AAD3-9B95062C9A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DE920CC6-3917-493F-B6F2-67C2913FF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E9E7BE5C-4F84-4BF4-B075-003A03B98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8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443-B8D8-4D1D-8D9E-7C133B684B52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OF BUSINESS ADMINISTRATION, </a:t>
            </a:r>
            <a:r>
              <a:rPr lang="cs-CZ" dirty="0"/>
              <a:t>PRAGUE </a:t>
            </a:r>
            <a:r>
              <a:rPr lang="en-US" dirty="0"/>
              <a:t>UNIVERSITY OF ECONOMICS</a:t>
            </a:r>
            <a:r>
              <a:rPr lang="cs-CZ" dirty="0"/>
              <a:t> AND BUSINESS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F453D9-95DF-4351-9332-B0CC9B07DFEB}" type="datetime1">
              <a:rPr lang="cs-CZ" smtClean="0"/>
              <a:t>11.03.2024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8350-DF63-4572-BEC9-22D690F3D438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A122-36CE-47A3-991F-38FE67C31C90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CFCC-61F9-4C8C-9327-5418D034C668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header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  <a:endParaRPr lang="cs-CZ" noProof="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CC0-474A-4E66-85C5-28BD335A8835}" type="datetime1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DF4172F-39AC-4E10-9EBF-32D97C142364}" type="datetime1">
              <a:rPr lang="cs-CZ" smtClean="0"/>
              <a:t>11.03.2024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ba.vse.cz/" TargetMode="External"/><Relationship Id="rId2" Type="http://schemas.openxmlformats.org/officeDocument/2006/relationships/hyperlink" Target="mailto:name.surname@vse.cz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meno.prijmeni@vse.cz" TargetMode="External"/><Relationship Id="rId2" Type="http://schemas.openxmlformats.org/officeDocument/2006/relationships/hyperlink" Target="mailto:name.surname@vse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ba.vse.c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E342CE-1A14-48EB-870D-DC9C279C9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cs-CZ" dirty="0"/>
              <a:t>|  </a:t>
            </a:r>
            <a:r>
              <a:rPr lang="en-GB" dirty="0"/>
              <a:t>Date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FB6A9DD-E712-44B2-92D0-9B6B28A77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/>
          <a:lstStyle/>
          <a:p>
            <a:r>
              <a:rPr lang="cs-CZ" noProof="1"/>
              <a:t>Lorem ipsum dolor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89605E3-3E61-4BCA-BD98-31341F64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75E7039-37ED-4D20-8B52-951F4A594E7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noProof="1"/>
              <a:t>Consectetuer adipiscing </a:t>
            </a:r>
          </a:p>
          <a:p>
            <a:r>
              <a:rPr lang="cs-CZ" noProof="1"/>
              <a:t>Duis bibendum, lectus</a:t>
            </a:r>
          </a:p>
          <a:p>
            <a:r>
              <a:rPr lang="cs-CZ" noProof="1"/>
              <a:t>Rhoncus, dolor nunc</a:t>
            </a:r>
          </a:p>
          <a:p>
            <a:r>
              <a:rPr lang="cs-CZ" noProof="1"/>
              <a:t>Ligula, matti sed molestie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E17EF18-59E5-4B7C-9E94-E6F840CC1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noProof="1"/>
              <a:t>Consectetuer adipiscing </a:t>
            </a:r>
          </a:p>
          <a:p>
            <a:r>
              <a:rPr lang="cs-CZ" noProof="1"/>
              <a:t>Duis bibendum, lectus</a:t>
            </a:r>
          </a:p>
          <a:p>
            <a:r>
              <a:rPr lang="cs-CZ" noProof="1"/>
              <a:t>Rhoncus, dolor nunc</a:t>
            </a:r>
          </a:p>
          <a:p>
            <a:r>
              <a:rPr lang="cs-CZ" noProof="1"/>
              <a:t>Ligula, matti sed molestie</a:t>
            </a:r>
          </a:p>
          <a:p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54B11B6-D323-4439-94E8-6B3BE4384B9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noProof="1"/>
              <a:t>Lorem ipsum dolor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2F3553-3AA2-4A98-9C33-A1250475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E8AEC3-2B18-4130-B36B-11737F14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18ECD-3879-4424-A211-27144FAE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only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295C53-CAFE-4E03-B1AA-8E3EEA10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04970C-4880-4C9A-9724-E864210D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7842A1-9291-41A3-8E02-687D9846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227521-F573-4A88-9408-BD0BF479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2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Chart / sample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7375" y="1557338"/>
          <a:ext cx="110172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B84FA0-8742-4252-9848-C54CB56F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F64467-81AA-4923-90B3-93AA026B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/ sample 1</a:t>
            </a: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261946"/>
              </p:ext>
            </p:extLst>
          </p:nvPr>
        </p:nvGraphicFramePr>
        <p:xfrm>
          <a:off x="587375" y="1557338"/>
          <a:ext cx="11017249" cy="3363006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46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Kategorie</a:t>
                      </a:r>
                    </a:p>
                  </a:txBody>
                  <a:tcPr marL="126603" marR="126603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marL="126603" marR="126603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marL="126603" marR="126603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marL="126603" marR="126603" marT="60960" marB="6096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A</a:t>
                      </a:r>
                    </a:p>
                  </a:txBody>
                  <a:tcPr marL="126603" marR="126603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4,3</a:t>
                      </a:r>
                    </a:p>
                  </a:txBody>
                  <a:tcPr marL="126603" marR="126603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2,4</a:t>
                      </a:r>
                    </a:p>
                  </a:txBody>
                  <a:tcPr marL="126603" marR="126603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126603" marR="126603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B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C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D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CELKEM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14,8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10,4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7A90D2-7048-4013-808E-4115A67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94089-A8B6-4964-987A-C41ECDCC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/ sample 2</a:t>
            </a: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53751"/>
              </p:ext>
            </p:extLst>
          </p:nvPr>
        </p:nvGraphicFramePr>
        <p:xfrm>
          <a:off x="587375" y="1557338"/>
          <a:ext cx="11017249" cy="3363006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46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Kategorie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2017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2019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A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B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C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D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CELKEM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14,8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10,4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7A90D2-7048-4013-808E-4115A67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94089-A8B6-4964-987A-C41ECDCC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Call-</a:t>
            </a:r>
            <a:r>
              <a:rPr lang="cs-CZ" dirty="0"/>
              <a:t>t</a:t>
            </a:r>
            <a:r>
              <a:rPr lang="en-GB" dirty="0"/>
              <a:t>o-Action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Name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Position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name.surname</a:t>
            </a:r>
            <a:r>
              <a:rPr lang="cs-CZ" dirty="0">
                <a:hlinkClick r:id="rId2"/>
              </a:rPr>
              <a:t>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https://fba.vse.cz/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Call-</a:t>
            </a:r>
            <a:r>
              <a:rPr lang="cs-CZ" dirty="0"/>
              <a:t>t</a:t>
            </a:r>
            <a:r>
              <a:rPr lang="en-GB" dirty="0"/>
              <a:t>o-Action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Name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Position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name.surname</a:t>
            </a:r>
            <a:r>
              <a:rPr lang="cs-CZ" dirty="0">
                <a:hlinkClick r:id="rId3"/>
              </a:rPr>
              <a:t>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7375" y="5162932"/>
            <a:ext cx="3761468" cy="27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hlinkClick r:id="rId4"/>
              </a:rPr>
              <a:t>https://fba.vse.cz/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990D2-13BA-45D6-8AB4-115BBB54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en-GB" dirty="0"/>
              <a:t>How to turn on/off the footer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03367-16C3-47CE-BEF9-121B24D0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496966-1FA5-4883-AEED-BDBA40DE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5C9C86-96ED-45D6-90C6-FB40E7D4B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7375" y="1557337"/>
            <a:ext cx="6100807" cy="38955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7EB314-7CB1-437F-9D23-0C5361B1E0DE}"/>
              </a:ext>
            </a:extLst>
          </p:cNvPr>
          <p:cNvSpPr txBox="1"/>
          <p:nvPr/>
        </p:nvSpPr>
        <p:spPr>
          <a:xfrm>
            <a:off x="6923315" y="1561647"/>
            <a:ext cx="4347482" cy="3954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top menu please click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choose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Header &amp; Footer.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 you can activate or deactivate the faculty name and slide numbering on all slides.</a:t>
            </a: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apply the desired setting please confirm you choice by clicking the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to All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button.</a:t>
            </a:r>
            <a:endParaRPr lang="cs-CZ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en-GB" sz="2200" b="1" dirty="0">
                <a:solidFill>
                  <a:schemeClr val="bg2"/>
                </a:solidFill>
              </a:rPr>
              <a:t>For standard presentation purposes we recommend to hide both footer and slide numbering.</a:t>
            </a:r>
            <a:endParaRPr lang="cs-CZ" sz="2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en-GB" dirty="0"/>
              <a:t>Title and text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consectetuer adipiscing elitas. </a:t>
            </a:r>
            <a:br>
              <a:rPr lang="cs-CZ" noProof="1"/>
            </a:br>
            <a:r>
              <a:rPr lang="cs-CZ" noProof="1"/>
              <a:t>Duis bibendum, lectus ut viverra rhoncus, dolor nunc fauci</a:t>
            </a:r>
            <a:br>
              <a:rPr lang="cs-CZ" noProof="1"/>
            </a:br>
            <a:r>
              <a:rPr lang="cs-CZ" noProof="1"/>
              <a:t>libero, eget facilisis enim ipsum id lacus. Fusce consectetu</a:t>
            </a:r>
          </a:p>
          <a:p>
            <a:r>
              <a:rPr lang="cs-CZ" noProof="1"/>
              <a:t>Consectetuer adipiscing elit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  <a:p>
            <a:pPr lvl="1"/>
            <a:r>
              <a:rPr lang="cs-CZ" noProof="1"/>
              <a:t>dolor nunc fauci libero, eget facilisis</a:t>
            </a:r>
            <a:br>
              <a:rPr lang="cs-CZ" noProof="1"/>
            </a:br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F5381BBF-8669-454B-859C-C6AA2F0C0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A4DA36-3BD0-421E-88E5-C2E80F20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Title, text and picture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E0461D-5FB0-4570-8B58-65D67948E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42E3EF-76ED-4ECE-98D0-595C401364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75" y="6446579"/>
            <a:ext cx="6956422" cy="184666"/>
          </a:xfrm>
        </p:spPr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9B48A84-CBAA-4421-9C7C-79B2B3E418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582726DF-EBBA-42A6-8179-683436CD8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C1AB42E-6EB0-4B10-A42E-8CFE248C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 with 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9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4A23E7E-69B7-4846-8A56-0E1BEC1D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Title, picture with caption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AE8C267-0F4A-4856-AE9C-AAE38A2D6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F02C74-508F-4A31-8D78-8DB21263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C4BB53-2B1A-4283-9165-97FC1CE1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20E1730F-628E-43C5-8F8B-A097B16838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DAF5CD0-9982-4F4C-A028-816737F2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Title, two pictures with caption</a:t>
            </a: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BBED251-E3AB-4C8C-B101-F2D5B338C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8ACCF6D7-579B-4E2C-8A8D-EEA8D01F2B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E9B1E9-FC7D-4B76-9BF6-204D4087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215AC-E9A1-49C9-9640-78ABB43A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DCB1A330-B3A7-4B16-93FF-F5A868406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0BB5F8F7-A287-4F50-86E2-D73E4ECB29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22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864E01A-425B-4BBE-ACF7-2EE59CF8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Title, three pictures with caption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472C156-F8B1-4A70-A3BD-16D6BAA6BB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7452B4D-0461-457E-BC64-8CC238589F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349C3FBB-D798-4932-8DC6-C3A152E97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7251CC-72BC-4462-B5A6-A41371E0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ED8CEA-A8B6-4FA3-96AA-740F08C6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6307FE0-7ECB-430D-8F5A-792170A62E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33241637-3474-4CAD-A66F-6DF89074E5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230F8AEF-CAFA-48E7-AD37-590CE3DF2F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06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347D91C-5278-4018-A3BD-EAED8AEA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557338"/>
            <a:ext cx="11017249" cy="553998"/>
          </a:xfrm>
        </p:spPr>
        <p:txBody>
          <a:bodyPr/>
          <a:lstStyle/>
          <a:p>
            <a:r>
              <a:rPr lang="en-GB" dirty="0"/>
              <a:t>Section header</a:t>
            </a:r>
            <a:endParaRPr 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D8C88AE-E566-4C1A-B1F1-BD7B0A6CFFE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8587" y="2356079"/>
            <a:ext cx="11016038" cy="307777"/>
          </a:xfrm>
        </p:spPr>
        <p:txBody>
          <a:bodyPr/>
          <a:lstStyle/>
          <a:p>
            <a:r>
              <a:rPr lang="en-GB" dirty="0"/>
              <a:t>Subtitle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D0EE358-5E67-4E2A-937C-2818059D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content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857D3C-4DCF-408C-B0BC-FB71E2F929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C69A7CB-1D6D-467B-B5D1-51BE516C9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1681AF-DDF9-4550-9152-A35BB646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5EF57F-853F-4CE7-812E-734D1026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2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presentation templat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629</Words>
  <Application>Microsoft Office PowerPoint</Application>
  <PresentationFormat>Širokoúhlá obrazovka</PresentationFormat>
  <Paragraphs>144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FPH VŠE – presentation template</vt:lpstr>
      <vt:lpstr>Presentation title</vt:lpstr>
      <vt:lpstr>Title and text</vt:lpstr>
      <vt:lpstr>Title, text and picture</vt:lpstr>
      <vt:lpstr>Picture with title</vt:lpstr>
      <vt:lpstr>Title, picture with caption</vt:lpstr>
      <vt:lpstr>Title, two pictures with caption</vt:lpstr>
      <vt:lpstr>Title, three pictures with caption</vt:lpstr>
      <vt:lpstr>Section header</vt:lpstr>
      <vt:lpstr>Two content</vt:lpstr>
      <vt:lpstr>Comparison</vt:lpstr>
      <vt:lpstr>Title only</vt:lpstr>
      <vt:lpstr>Prezentace aplikace PowerPoint</vt:lpstr>
      <vt:lpstr>Chart / sample</vt:lpstr>
      <vt:lpstr>Table / sample 1</vt:lpstr>
      <vt:lpstr>Table / sample 2</vt:lpstr>
      <vt:lpstr>Call-to-Action</vt:lpstr>
      <vt:lpstr>Call-to-Action</vt:lpstr>
      <vt:lpstr>How to turn on/off the footer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presentation</dc:title>
  <dc:creator>odprezentuj.cz</dc:creator>
  <cp:lastModifiedBy>Hana Kruczková</cp:lastModifiedBy>
  <cp:revision>59</cp:revision>
  <dcterms:created xsi:type="dcterms:W3CDTF">2019-08-01T14:58:42Z</dcterms:created>
  <dcterms:modified xsi:type="dcterms:W3CDTF">2024-03-11T08:51:33Z</dcterms:modified>
</cp:coreProperties>
</file>