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06" r:id="rId4"/>
    <p:sldId id="319" r:id="rId5"/>
    <p:sldId id="310" r:id="rId6"/>
    <p:sldId id="309" r:id="rId7"/>
    <p:sldId id="311" r:id="rId8"/>
    <p:sldId id="308" r:id="rId9"/>
    <p:sldId id="301" r:id="rId10"/>
    <p:sldId id="312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1C49-A60E-4492-BB77-560137D1E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7452A2-49D8-4AF1-9341-CD3E7A6B46A6}">
      <dgm:prSet phldrT="[Text]"/>
      <dgm:spPr/>
      <dgm:t>
        <a:bodyPr/>
        <a:lstStyle/>
        <a:p>
          <a:r>
            <a:rPr lang="cs-CZ" dirty="0"/>
            <a:t>Arts management</a:t>
          </a:r>
        </a:p>
      </dgm:t>
    </dgm:pt>
    <dgm:pt modelId="{9957EADF-D0EB-4388-B3BC-5C587B0227C6}" type="parTrans" cxnId="{63F635BF-F866-4D3A-AB72-3AA93A3B672A}">
      <dgm:prSet/>
      <dgm:spPr/>
      <dgm:t>
        <a:bodyPr/>
        <a:lstStyle/>
        <a:p>
          <a:endParaRPr lang="cs-CZ"/>
        </a:p>
      </dgm:t>
    </dgm:pt>
    <dgm:pt modelId="{59358186-0A43-400D-A9EC-C28D051D4902}" type="sibTrans" cxnId="{63F635BF-F866-4D3A-AB72-3AA93A3B672A}">
      <dgm:prSet/>
      <dgm:spPr/>
      <dgm:t>
        <a:bodyPr/>
        <a:lstStyle/>
        <a:p>
          <a:endParaRPr lang="cs-CZ"/>
        </a:p>
      </dgm:t>
    </dgm:pt>
    <dgm:pt modelId="{F19F9EED-E95E-4E71-97CE-E812ACD5E364}">
      <dgm:prSet phldrT="[Text]"/>
      <dgm:spPr/>
      <dgm:t>
        <a:bodyPr/>
        <a:lstStyle/>
        <a:p>
          <a:r>
            <a:rPr lang="cs-CZ" dirty="0" err="1"/>
            <a:t>Logistics</a:t>
          </a:r>
          <a:endParaRPr lang="cs-CZ" dirty="0"/>
        </a:p>
      </dgm:t>
    </dgm:pt>
    <dgm:pt modelId="{7A6E0A5F-5F18-4230-B6F5-CAD2E8299DCA}" type="parTrans" cxnId="{DE68E6F1-5B19-4138-BC94-E22B4F0F667B}">
      <dgm:prSet/>
      <dgm:spPr/>
      <dgm:t>
        <a:bodyPr/>
        <a:lstStyle/>
        <a:p>
          <a:endParaRPr lang="cs-CZ"/>
        </a:p>
      </dgm:t>
    </dgm:pt>
    <dgm:pt modelId="{83CBCB53-1D15-4E4C-BE8E-E2378E87FF1A}" type="sibTrans" cxnId="{DE68E6F1-5B19-4138-BC94-E22B4F0F667B}">
      <dgm:prSet/>
      <dgm:spPr/>
      <dgm:t>
        <a:bodyPr/>
        <a:lstStyle/>
        <a:p>
          <a:endParaRPr lang="cs-CZ"/>
        </a:p>
      </dgm:t>
    </dgm:pt>
    <dgm:pt modelId="{0DBC53CE-E6A2-4767-BE07-970F32528E87}">
      <dgm:prSet phldrT="[Text]"/>
      <dgm:spPr/>
      <dgm:t>
        <a:bodyPr/>
        <a:lstStyle/>
        <a:p>
          <a:r>
            <a:rPr lang="cs-CZ" dirty="0"/>
            <a:t>Management</a:t>
          </a:r>
        </a:p>
      </dgm:t>
    </dgm:pt>
    <dgm:pt modelId="{EF3C70EC-19A5-4419-B613-261593C78B91}" type="parTrans" cxnId="{71B351E3-B23D-4A5B-B421-5C527049DBBB}">
      <dgm:prSet/>
      <dgm:spPr/>
      <dgm:t>
        <a:bodyPr/>
        <a:lstStyle/>
        <a:p>
          <a:endParaRPr lang="cs-CZ"/>
        </a:p>
      </dgm:t>
    </dgm:pt>
    <dgm:pt modelId="{72731EC0-B3EE-4AE2-A165-FA6A9198DB78}" type="sibTrans" cxnId="{71B351E3-B23D-4A5B-B421-5C527049DBBB}">
      <dgm:prSet/>
      <dgm:spPr/>
      <dgm:t>
        <a:bodyPr/>
        <a:lstStyle/>
        <a:p>
          <a:endParaRPr lang="cs-CZ"/>
        </a:p>
      </dgm:t>
    </dgm:pt>
    <dgm:pt modelId="{7E8D3B2F-AE5B-4A1D-B766-860D89C86746}">
      <dgm:prSet phldrT="[Text]"/>
      <dgm:spPr/>
      <dgm:t>
        <a:bodyPr/>
        <a:lstStyle/>
        <a:p>
          <a:r>
            <a:rPr lang="cs-CZ" dirty="0"/>
            <a:t>Marketing</a:t>
          </a:r>
        </a:p>
      </dgm:t>
    </dgm:pt>
    <dgm:pt modelId="{9E0E6E6E-A5AE-40E4-BE13-BD8544A191E3}" type="parTrans" cxnId="{9544CD7F-06CE-478E-BB17-46126617A47A}">
      <dgm:prSet/>
      <dgm:spPr/>
      <dgm:t>
        <a:bodyPr/>
        <a:lstStyle/>
        <a:p>
          <a:endParaRPr lang="cs-CZ"/>
        </a:p>
      </dgm:t>
    </dgm:pt>
    <dgm:pt modelId="{C2DE9B17-8E3A-4631-B05C-C5780E1E8222}" type="sibTrans" cxnId="{9544CD7F-06CE-478E-BB17-46126617A47A}">
      <dgm:prSet/>
      <dgm:spPr/>
      <dgm:t>
        <a:bodyPr/>
        <a:lstStyle/>
        <a:p>
          <a:endParaRPr lang="cs-CZ"/>
        </a:p>
      </dgm:t>
    </dgm:pt>
    <dgm:pt modelId="{C97BE17B-290F-4464-88E2-EE1032C7FEA8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</a:t>
          </a:r>
          <a:r>
            <a:rPr lang="cs-CZ" dirty="0" err="1"/>
            <a:t>Economics</a:t>
          </a:r>
          <a:endParaRPr lang="cs-CZ" dirty="0"/>
        </a:p>
      </dgm:t>
    </dgm:pt>
    <dgm:pt modelId="{0655802A-7B62-45CF-B78C-8EB02D329ABA}" type="parTrans" cxnId="{C524850C-A166-4C54-BDFB-787FF4517E98}">
      <dgm:prSet/>
      <dgm:spPr/>
      <dgm:t>
        <a:bodyPr/>
        <a:lstStyle/>
        <a:p>
          <a:endParaRPr lang="cs-CZ"/>
        </a:p>
      </dgm:t>
    </dgm:pt>
    <dgm:pt modelId="{8F24F877-576C-4824-AB78-4537D5D7EE07}" type="sibTrans" cxnId="{C524850C-A166-4C54-BDFB-787FF4517E98}">
      <dgm:prSet/>
      <dgm:spPr/>
      <dgm:t>
        <a:bodyPr/>
        <a:lstStyle/>
        <a:p>
          <a:endParaRPr lang="cs-CZ"/>
        </a:p>
      </dgm:t>
    </dgm:pt>
    <dgm:pt modelId="{79098F29-0385-4F52-A79A-C7B87E66608B}">
      <dgm:prSet phldrT="[Text]"/>
      <dgm:spPr/>
      <dgm:t>
        <a:bodyPr/>
        <a:lstStyle/>
        <a:p>
          <a:r>
            <a:rPr lang="cs-CZ" dirty="0" err="1"/>
            <a:t>Human</a:t>
          </a:r>
          <a:r>
            <a:rPr lang="cs-CZ" dirty="0"/>
            <a:t> </a:t>
          </a:r>
          <a:r>
            <a:rPr lang="cs-CZ" dirty="0" err="1"/>
            <a:t>Resource</a:t>
          </a:r>
          <a:r>
            <a:rPr lang="cs-CZ" dirty="0"/>
            <a:t> Management</a:t>
          </a:r>
        </a:p>
      </dgm:t>
    </dgm:pt>
    <dgm:pt modelId="{654E4F31-A345-405D-8D19-4AFD43ECFAF3}" type="parTrans" cxnId="{94A767DA-D7CB-4606-9F29-2287234DE40F}">
      <dgm:prSet/>
      <dgm:spPr/>
      <dgm:t>
        <a:bodyPr/>
        <a:lstStyle/>
        <a:p>
          <a:endParaRPr lang="cs-CZ"/>
        </a:p>
      </dgm:t>
    </dgm:pt>
    <dgm:pt modelId="{DF6DA1F9-ECF4-4C26-A370-8F4A9B798157}" type="sibTrans" cxnId="{94A767DA-D7CB-4606-9F29-2287234DE40F}">
      <dgm:prSet/>
      <dgm:spPr/>
      <dgm:t>
        <a:bodyPr/>
        <a:lstStyle/>
        <a:p>
          <a:endParaRPr lang="cs-CZ"/>
        </a:p>
      </dgm:t>
    </dgm:pt>
    <dgm:pt modelId="{5EF0E346-5844-4A77-93DC-70AFC439BE8F}">
      <dgm:prSet phldrT="[Text]"/>
      <dgm:spPr/>
      <dgm:t>
        <a:bodyPr/>
        <a:lstStyle/>
        <a:p>
          <a:r>
            <a:rPr lang="cs-CZ" dirty="0" err="1"/>
            <a:t>Entrepreneurship</a:t>
          </a:r>
          <a:endParaRPr lang="cs-CZ" dirty="0"/>
        </a:p>
      </dgm:t>
    </dgm:pt>
    <dgm:pt modelId="{00C46835-B2DC-44F6-98DA-4D69C6B9AB87}" type="parTrans" cxnId="{A98FF6DC-5C3D-44DB-900C-513EC812E018}">
      <dgm:prSet/>
      <dgm:spPr/>
      <dgm:t>
        <a:bodyPr/>
        <a:lstStyle/>
        <a:p>
          <a:endParaRPr lang="cs-CZ"/>
        </a:p>
      </dgm:t>
    </dgm:pt>
    <dgm:pt modelId="{AB307FEF-5F62-4721-BF26-6DC9797BACC1}" type="sibTrans" cxnId="{A98FF6DC-5C3D-44DB-900C-513EC812E018}">
      <dgm:prSet/>
      <dgm:spPr/>
      <dgm:t>
        <a:bodyPr/>
        <a:lstStyle/>
        <a:p>
          <a:endParaRPr lang="cs-CZ"/>
        </a:p>
      </dgm:t>
    </dgm:pt>
    <dgm:pt modelId="{BEB5E127-CA1F-45B2-9B05-BB2D275A3495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Psychology and Sociology</a:t>
          </a:r>
        </a:p>
      </dgm:t>
    </dgm:pt>
    <dgm:pt modelId="{3C5453D1-A9A9-4220-9204-5E175D93AA2F}" type="parTrans" cxnId="{DC79DD71-384C-409A-BFBE-B4B849EC2187}">
      <dgm:prSet/>
      <dgm:spPr/>
      <dgm:t>
        <a:bodyPr/>
        <a:lstStyle/>
        <a:p>
          <a:endParaRPr lang="cs-CZ"/>
        </a:p>
      </dgm:t>
    </dgm:pt>
    <dgm:pt modelId="{F59F5316-B5A1-4461-8D32-F690310C2073}" type="sibTrans" cxnId="{DC79DD71-384C-409A-BFBE-B4B849EC2187}">
      <dgm:prSet/>
      <dgm:spPr/>
      <dgm:t>
        <a:bodyPr/>
        <a:lstStyle/>
        <a:p>
          <a:endParaRPr lang="cs-CZ"/>
        </a:p>
      </dgm:t>
    </dgm:pt>
    <dgm:pt modelId="{0313600D-2747-47C7-B2B8-1A1406457923}">
      <dgm:prSet phldrT="[Text]"/>
      <dgm:spPr/>
      <dgm:t>
        <a:bodyPr/>
        <a:lstStyle/>
        <a:p>
          <a:r>
            <a:rPr lang="cs-CZ" dirty="0" err="1"/>
            <a:t>Strategy</a:t>
          </a:r>
          <a:endParaRPr lang="cs-CZ" dirty="0"/>
        </a:p>
      </dgm:t>
    </dgm:pt>
    <dgm:pt modelId="{079549AA-48EE-4791-B3C8-EA685A468E5B}" type="parTrans" cxnId="{F3F0D9D5-0AE1-44B6-AE50-167C6BC0DB9D}">
      <dgm:prSet/>
      <dgm:spPr/>
      <dgm:t>
        <a:bodyPr/>
        <a:lstStyle/>
        <a:p>
          <a:endParaRPr lang="cs-CZ"/>
        </a:p>
      </dgm:t>
    </dgm:pt>
    <dgm:pt modelId="{656CD867-A6AF-4A99-9EB4-3CC00CF21769}" type="sibTrans" cxnId="{F3F0D9D5-0AE1-44B6-AE50-167C6BC0DB9D}">
      <dgm:prSet/>
      <dgm:spPr/>
      <dgm:t>
        <a:bodyPr/>
        <a:lstStyle/>
        <a:p>
          <a:endParaRPr lang="cs-CZ"/>
        </a:p>
      </dgm:t>
    </dgm:pt>
    <dgm:pt modelId="{B261910B-47FE-4E78-AD75-748F034C33BB}" type="pres">
      <dgm:prSet presAssocID="{E2851C49-A60E-4492-BB77-560137D1EFF7}" presName="diagram" presStyleCnt="0">
        <dgm:presLayoutVars>
          <dgm:dir/>
          <dgm:resizeHandles val="exact"/>
        </dgm:presLayoutVars>
      </dgm:prSet>
      <dgm:spPr/>
    </dgm:pt>
    <dgm:pt modelId="{68011760-BD40-4FB4-8FC8-459C7E1D1D43}" type="pres">
      <dgm:prSet presAssocID="{437452A2-49D8-4AF1-9341-CD3E7A6B46A6}" presName="node" presStyleLbl="node1" presStyleIdx="0" presStyleCnt="9">
        <dgm:presLayoutVars>
          <dgm:bulletEnabled val="1"/>
        </dgm:presLayoutVars>
      </dgm:prSet>
      <dgm:spPr/>
    </dgm:pt>
    <dgm:pt modelId="{739CD5A3-794B-4B91-BB1B-0F5A6FC2B511}" type="pres">
      <dgm:prSet presAssocID="{59358186-0A43-400D-A9EC-C28D051D4902}" presName="sibTrans" presStyleCnt="0"/>
      <dgm:spPr/>
    </dgm:pt>
    <dgm:pt modelId="{C9E422A9-A7CC-4BCA-A108-863F84565B70}" type="pres">
      <dgm:prSet presAssocID="{F19F9EED-E95E-4E71-97CE-E812ACD5E364}" presName="node" presStyleLbl="node1" presStyleIdx="1" presStyleCnt="9">
        <dgm:presLayoutVars>
          <dgm:bulletEnabled val="1"/>
        </dgm:presLayoutVars>
      </dgm:prSet>
      <dgm:spPr/>
    </dgm:pt>
    <dgm:pt modelId="{CBDBA665-2038-41B5-BD72-476A1C49AF7E}" type="pres">
      <dgm:prSet presAssocID="{83CBCB53-1D15-4E4C-BE8E-E2378E87FF1A}" presName="sibTrans" presStyleCnt="0"/>
      <dgm:spPr/>
    </dgm:pt>
    <dgm:pt modelId="{C12449E3-2CDF-46A2-92FA-CC05B3810B26}" type="pres">
      <dgm:prSet presAssocID="{0DBC53CE-E6A2-4767-BE07-970F32528E87}" presName="node" presStyleLbl="node1" presStyleIdx="2" presStyleCnt="9">
        <dgm:presLayoutVars>
          <dgm:bulletEnabled val="1"/>
        </dgm:presLayoutVars>
      </dgm:prSet>
      <dgm:spPr/>
    </dgm:pt>
    <dgm:pt modelId="{64AC8571-24F3-4627-B6D3-3C88FEED04B3}" type="pres">
      <dgm:prSet presAssocID="{72731EC0-B3EE-4AE2-A165-FA6A9198DB78}" presName="sibTrans" presStyleCnt="0"/>
      <dgm:spPr/>
    </dgm:pt>
    <dgm:pt modelId="{371E0BFF-4455-4F35-904F-261B69F362B1}" type="pres">
      <dgm:prSet presAssocID="{7E8D3B2F-AE5B-4A1D-B766-860D89C86746}" presName="node" presStyleLbl="node1" presStyleIdx="3" presStyleCnt="9">
        <dgm:presLayoutVars>
          <dgm:bulletEnabled val="1"/>
        </dgm:presLayoutVars>
      </dgm:prSet>
      <dgm:spPr/>
    </dgm:pt>
    <dgm:pt modelId="{626A75CE-C4B8-47B6-98AE-3921978E37D8}" type="pres">
      <dgm:prSet presAssocID="{C2DE9B17-8E3A-4631-B05C-C5780E1E8222}" presName="sibTrans" presStyleCnt="0"/>
      <dgm:spPr/>
    </dgm:pt>
    <dgm:pt modelId="{518FC036-EEFD-48B9-B17A-519A318671F1}" type="pres">
      <dgm:prSet presAssocID="{C97BE17B-290F-4464-88E2-EE1032C7FEA8}" presName="node" presStyleLbl="node1" presStyleIdx="4" presStyleCnt="9">
        <dgm:presLayoutVars>
          <dgm:bulletEnabled val="1"/>
        </dgm:presLayoutVars>
      </dgm:prSet>
      <dgm:spPr/>
    </dgm:pt>
    <dgm:pt modelId="{26F3D82A-2AA0-4EB1-AA87-8C1BF3F0B885}" type="pres">
      <dgm:prSet presAssocID="{8F24F877-576C-4824-AB78-4537D5D7EE07}" presName="sibTrans" presStyleCnt="0"/>
      <dgm:spPr/>
    </dgm:pt>
    <dgm:pt modelId="{3C4604DB-6C6D-4185-91EF-A93AC080C103}" type="pres">
      <dgm:prSet presAssocID="{79098F29-0385-4F52-A79A-C7B87E66608B}" presName="node" presStyleLbl="node1" presStyleIdx="5" presStyleCnt="9">
        <dgm:presLayoutVars>
          <dgm:bulletEnabled val="1"/>
        </dgm:presLayoutVars>
      </dgm:prSet>
      <dgm:spPr/>
    </dgm:pt>
    <dgm:pt modelId="{04264899-99D0-4059-88C5-3D7A592A91CB}" type="pres">
      <dgm:prSet presAssocID="{DF6DA1F9-ECF4-4C26-A370-8F4A9B798157}" presName="sibTrans" presStyleCnt="0"/>
      <dgm:spPr/>
    </dgm:pt>
    <dgm:pt modelId="{F2726DD5-BCED-46E1-8B5F-E983C56788BA}" type="pres">
      <dgm:prSet presAssocID="{5EF0E346-5844-4A77-93DC-70AFC439BE8F}" presName="node" presStyleLbl="node1" presStyleIdx="6" presStyleCnt="9">
        <dgm:presLayoutVars>
          <dgm:bulletEnabled val="1"/>
        </dgm:presLayoutVars>
      </dgm:prSet>
      <dgm:spPr/>
    </dgm:pt>
    <dgm:pt modelId="{B6C5E199-D6F7-4E10-98B5-2048E1CC6E04}" type="pres">
      <dgm:prSet presAssocID="{AB307FEF-5F62-4721-BF26-6DC9797BACC1}" presName="sibTrans" presStyleCnt="0"/>
      <dgm:spPr/>
    </dgm:pt>
    <dgm:pt modelId="{BE4158E8-5186-4474-AF84-6478E72300A0}" type="pres">
      <dgm:prSet presAssocID="{BEB5E127-CA1F-45B2-9B05-BB2D275A3495}" presName="node" presStyleLbl="node1" presStyleIdx="7" presStyleCnt="9">
        <dgm:presLayoutVars>
          <dgm:bulletEnabled val="1"/>
        </dgm:presLayoutVars>
      </dgm:prSet>
      <dgm:spPr/>
    </dgm:pt>
    <dgm:pt modelId="{BE6F7573-D9F7-4B0B-9BDC-5DCDEC60E93B}" type="pres">
      <dgm:prSet presAssocID="{F59F5316-B5A1-4461-8D32-F690310C2073}" presName="sibTrans" presStyleCnt="0"/>
      <dgm:spPr/>
    </dgm:pt>
    <dgm:pt modelId="{BE9C4F4F-43C3-465F-8D3E-BA0747545C66}" type="pres">
      <dgm:prSet presAssocID="{0313600D-2747-47C7-B2B8-1A1406457923}" presName="node" presStyleLbl="node1" presStyleIdx="8" presStyleCnt="9">
        <dgm:presLayoutVars>
          <dgm:bulletEnabled val="1"/>
        </dgm:presLayoutVars>
      </dgm:prSet>
      <dgm:spPr/>
    </dgm:pt>
  </dgm:ptLst>
  <dgm:cxnLst>
    <dgm:cxn modelId="{C524850C-A166-4C54-BDFB-787FF4517E98}" srcId="{E2851C49-A60E-4492-BB77-560137D1EFF7}" destId="{C97BE17B-290F-4464-88E2-EE1032C7FEA8}" srcOrd="4" destOrd="0" parTransId="{0655802A-7B62-45CF-B78C-8EB02D329ABA}" sibTransId="{8F24F877-576C-4824-AB78-4537D5D7EE07}"/>
    <dgm:cxn modelId="{233D1F13-BE98-4DBA-82FA-8A7A515CD356}" type="presOf" srcId="{E2851C49-A60E-4492-BB77-560137D1EFF7}" destId="{B261910B-47FE-4E78-AD75-748F034C33BB}" srcOrd="0" destOrd="0" presId="urn:microsoft.com/office/officeart/2005/8/layout/default"/>
    <dgm:cxn modelId="{8E1C7915-E8FA-44E2-A32C-4B196FC722FE}" type="presOf" srcId="{79098F29-0385-4F52-A79A-C7B87E66608B}" destId="{3C4604DB-6C6D-4185-91EF-A93AC080C103}" srcOrd="0" destOrd="0" presId="urn:microsoft.com/office/officeart/2005/8/layout/default"/>
    <dgm:cxn modelId="{02B8C61C-E33F-4268-975F-65D84FA736C7}" type="presOf" srcId="{C97BE17B-290F-4464-88E2-EE1032C7FEA8}" destId="{518FC036-EEFD-48B9-B17A-519A318671F1}" srcOrd="0" destOrd="0" presId="urn:microsoft.com/office/officeart/2005/8/layout/default"/>
    <dgm:cxn modelId="{DC79DD71-384C-409A-BFBE-B4B849EC2187}" srcId="{E2851C49-A60E-4492-BB77-560137D1EFF7}" destId="{BEB5E127-CA1F-45B2-9B05-BB2D275A3495}" srcOrd="7" destOrd="0" parTransId="{3C5453D1-A9A9-4220-9204-5E175D93AA2F}" sibTransId="{F59F5316-B5A1-4461-8D32-F690310C2073}"/>
    <dgm:cxn modelId="{1BEEBC76-1E5B-4C88-97BF-AFE79AFBCB2E}" type="presOf" srcId="{0DBC53CE-E6A2-4767-BE07-970F32528E87}" destId="{C12449E3-2CDF-46A2-92FA-CC05B3810B26}" srcOrd="0" destOrd="0" presId="urn:microsoft.com/office/officeart/2005/8/layout/default"/>
    <dgm:cxn modelId="{9544CD7F-06CE-478E-BB17-46126617A47A}" srcId="{E2851C49-A60E-4492-BB77-560137D1EFF7}" destId="{7E8D3B2F-AE5B-4A1D-B766-860D89C86746}" srcOrd="3" destOrd="0" parTransId="{9E0E6E6E-A5AE-40E4-BE13-BD8544A191E3}" sibTransId="{C2DE9B17-8E3A-4631-B05C-C5780E1E8222}"/>
    <dgm:cxn modelId="{E0BCEF82-0EFE-457D-BCAD-B628E460F870}" type="presOf" srcId="{F19F9EED-E95E-4E71-97CE-E812ACD5E364}" destId="{C9E422A9-A7CC-4BCA-A108-863F84565B70}" srcOrd="0" destOrd="0" presId="urn:microsoft.com/office/officeart/2005/8/layout/default"/>
    <dgm:cxn modelId="{834FEDAE-36B4-4334-B45E-12E7FF891954}" type="presOf" srcId="{7E8D3B2F-AE5B-4A1D-B766-860D89C86746}" destId="{371E0BFF-4455-4F35-904F-261B69F362B1}" srcOrd="0" destOrd="0" presId="urn:microsoft.com/office/officeart/2005/8/layout/default"/>
    <dgm:cxn modelId="{63F635BF-F866-4D3A-AB72-3AA93A3B672A}" srcId="{E2851C49-A60E-4492-BB77-560137D1EFF7}" destId="{437452A2-49D8-4AF1-9341-CD3E7A6B46A6}" srcOrd="0" destOrd="0" parTransId="{9957EADF-D0EB-4388-B3BC-5C587B0227C6}" sibTransId="{59358186-0A43-400D-A9EC-C28D051D4902}"/>
    <dgm:cxn modelId="{1D4D75C8-31B0-4C4E-8141-ADF526141A10}" type="presOf" srcId="{5EF0E346-5844-4A77-93DC-70AFC439BE8F}" destId="{F2726DD5-BCED-46E1-8B5F-E983C56788BA}" srcOrd="0" destOrd="0" presId="urn:microsoft.com/office/officeart/2005/8/layout/default"/>
    <dgm:cxn modelId="{18E233D1-C4E4-48F1-9E54-8978A67B2F90}" type="presOf" srcId="{BEB5E127-CA1F-45B2-9B05-BB2D275A3495}" destId="{BE4158E8-5186-4474-AF84-6478E72300A0}" srcOrd="0" destOrd="0" presId="urn:microsoft.com/office/officeart/2005/8/layout/default"/>
    <dgm:cxn modelId="{D49F2BD2-57D4-4B3C-9D95-DD9BEB7B4E36}" type="presOf" srcId="{437452A2-49D8-4AF1-9341-CD3E7A6B46A6}" destId="{68011760-BD40-4FB4-8FC8-459C7E1D1D43}" srcOrd="0" destOrd="0" presId="urn:microsoft.com/office/officeart/2005/8/layout/default"/>
    <dgm:cxn modelId="{F3F0D9D5-0AE1-44B6-AE50-167C6BC0DB9D}" srcId="{E2851C49-A60E-4492-BB77-560137D1EFF7}" destId="{0313600D-2747-47C7-B2B8-1A1406457923}" srcOrd="8" destOrd="0" parTransId="{079549AA-48EE-4791-B3C8-EA685A468E5B}" sibTransId="{656CD867-A6AF-4A99-9EB4-3CC00CF21769}"/>
    <dgm:cxn modelId="{94A767DA-D7CB-4606-9F29-2287234DE40F}" srcId="{E2851C49-A60E-4492-BB77-560137D1EFF7}" destId="{79098F29-0385-4F52-A79A-C7B87E66608B}" srcOrd="5" destOrd="0" parTransId="{654E4F31-A345-405D-8D19-4AFD43ECFAF3}" sibTransId="{DF6DA1F9-ECF4-4C26-A370-8F4A9B798157}"/>
    <dgm:cxn modelId="{A98FF6DC-5C3D-44DB-900C-513EC812E018}" srcId="{E2851C49-A60E-4492-BB77-560137D1EFF7}" destId="{5EF0E346-5844-4A77-93DC-70AFC439BE8F}" srcOrd="6" destOrd="0" parTransId="{00C46835-B2DC-44F6-98DA-4D69C6B9AB87}" sibTransId="{AB307FEF-5F62-4721-BF26-6DC9797BACC1}"/>
    <dgm:cxn modelId="{71B351E3-B23D-4A5B-B421-5C527049DBBB}" srcId="{E2851C49-A60E-4492-BB77-560137D1EFF7}" destId="{0DBC53CE-E6A2-4767-BE07-970F32528E87}" srcOrd="2" destOrd="0" parTransId="{EF3C70EC-19A5-4419-B613-261593C78B91}" sibTransId="{72731EC0-B3EE-4AE2-A165-FA6A9198DB78}"/>
    <dgm:cxn modelId="{DE68E6F1-5B19-4138-BC94-E22B4F0F667B}" srcId="{E2851C49-A60E-4492-BB77-560137D1EFF7}" destId="{F19F9EED-E95E-4E71-97CE-E812ACD5E364}" srcOrd="1" destOrd="0" parTransId="{7A6E0A5F-5F18-4230-B6F5-CAD2E8299DCA}" sibTransId="{83CBCB53-1D15-4E4C-BE8E-E2378E87FF1A}"/>
    <dgm:cxn modelId="{809782F7-2437-43A3-93DB-D75D1B4C17B3}" type="presOf" srcId="{0313600D-2747-47C7-B2B8-1A1406457923}" destId="{BE9C4F4F-43C3-465F-8D3E-BA0747545C66}" srcOrd="0" destOrd="0" presId="urn:microsoft.com/office/officeart/2005/8/layout/default"/>
    <dgm:cxn modelId="{BAC0F340-0CE0-4BFE-9FA4-56979C3114E1}" type="presParOf" srcId="{B261910B-47FE-4E78-AD75-748F034C33BB}" destId="{68011760-BD40-4FB4-8FC8-459C7E1D1D43}" srcOrd="0" destOrd="0" presId="urn:microsoft.com/office/officeart/2005/8/layout/default"/>
    <dgm:cxn modelId="{D8F9CECB-4A1A-4555-B141-2F60D9A3553A}" type="presParOf" srcId="{B261910B-47FE-4E78-AD75-748F034C33BB}" destId="{739CD5A3-794B-4B91-BB1B-0F5A6FC2B511}" srcOrd="1" destOrd="0" presId="urn:microsoft.com/office/officeart/2005/8/layout/default"/>
    <dgm:cxn modelId="{C6406351-D687-4A6D-BB15-63F2378E1F1F}" type="presParOf" srcId="{B261910B-47FE-4E78-AD75-748F034C33BB}" destId="{C9E422A9-A7CC-4BCA-A108-863F84565B70}" srcOrd="2" destOrd="0" presId="urn:microsoft.com/office/officeart/2005/8/layout/default"/>
    <dgm:cxn modelId="{878E648D-C1BA-4236-BA43-B91D48CC52EF}" type="presParOf" srcId="{B261910B-47FE-4E78-AD75-748F034C33BB}" destId="{CBDBA665-2038-41B5-BD72-476A1C49AF7E}" srcOrd="3" destOrd="0" presId="urn:microsoft.com/office/officeart/2005/8/layout/default"/>
    <dgm:cxn modelId="{318B0E3C-4E8F-4411-B321-59D4CC163630}" type="presParOf" srcId="{B261910B-47FE-4E78-AD75-748F034C33BB}" destId="{C12449E3-2CDF-46A2-92FA-CC05B3810B26}" srcOrd="4" destOrd="0" presId="urn:microsoft.com/office/officeart/2005/8/layout/default"/>
    <dgm:cxn modelId="{FC92CE1D-BE17-45E1-AF59-3B922417D85E}" type="presParOf" srcId="{B261910B-47FE-4E78-AD75-748F034C33BB}" destId="{64AC8571-24F3-4627-B6D3-3C88FEED04B3}" srcOrd="5" destOrd="0" presId="urn:microsoft.com/office/officeart/2005/8/layout/default"/>
    <dgm:cxn modelId="{549591AF-3A1F-49F3-9339-F880241AA1AC}" type="presParOf" srcId="{B261910B-47FE-4E78-AD75-748F034C33BB}" destId="{371E0BFF-4455-4F35-904F-261B69F362B1}" srcOrd="6" destOrd="0" presId="urn:microsoft.com/office/officeart/2005/8/layout/default"/>
    <dgm:cxn modelId="{3C5BD49A-4F8F-4103-BDF8-6CC59E4102CC}" type="presParOf" srcId="{B261910B-47FE-4E78-AD75-748F034C33BB}" destId="{626A75CE-C4B8-47B6-98AE-3921978E37D8}" srcOrd="7" destOrd="0" presId="urn:microsoft.com/office/officeart/2005/8/layout/default"/>
    <dgm:cxn modelId="{3F58831F-1153-4CC4-848E-796F6EABD26C}" type="presParOf" srcId="{B261910B-47FE-4E78-AD75-748F034C33BB}" destId="{518FC036-EEFD-48B9-B17A-519A318671F1}" srcOrd="8" destOrd="0" presId="urn:microsoft.com/office/officeart/2005/8/layout/default"/>
    <dgm:cxn modelId="{00708B2F-7C75-48E6-AAF9-58CF43AA4B8E}" type="presParOf" srcId="{B261910B-47FE-4E78-AD75-748F034C33BB}" destId="{26F3D82A-2AA0-4EB1-AA87-8C1BF3F0B885}" srcOrd="9" destOrd="0" presId="urn:microsoft.com/office/officeart/2005/8/layout/default"/>
    <dgm:cxn modelId="{5D06FBA9-47E3-4811-8503-AFFC734910DC}" type="presParOf" srcId="{B261910B-47FE-4E78-AD75-748F034C33BB}" destId="{3C4604DB-6C6D-4185-91EF-A93AC080C103}" srcOrd="10" destOrd="0" presId="urn:microsoft.com/office/officeart/2005/8/layout/default"/>
    <dgm:cxn modelId="{2C4B4549-D7D6-4010-8543-8AA1D402970B}" type="presParOf" srcId="{B261910B-47FE-4E78-AD75-748F034C33BB}" destId="{04264899-99D0-4059-88C5-3D7A592A91CB}" srcOrd="11" destOrd="0" presId="urn:microsoft.com/office/officeart/2005/8/layout/default"/>
    <dgm:cxn modelId="{8CF76814-EC15-480B-8915-95E7C57AFF06}" type="presParOf" srcId="{B261910B-47FE-4E78-AD75-748F034C33BB}" destId="{F2726DD5-BCED-46E1-8B5F-E983C56788BA}" srcOrd="12" destOrd="0" presId="urn:microsoft.com/office/officeart/2005/8/layout/default"/>
    <dgm:cxn modelId="{FA1851F7-78B8-4228-9399-04806CC4B269}" type="presParOf" srcId="{B261910B-47FE-4E78-AD75-748F034C33BB}" destId="{B6C5E199-D6F7-4E10-98B5-2048E1CC6E04}" srcOrd="13" destOrd="0" presId="urn:microsoft.com/office/officeart/2005/8/layout/default"/>
    <dgm:cxn modelId="{7D6DE6F9-3E70-4439-A96B-BE5C8D94216E}" type="presParOf" srcId="{B261910B-47FE-4E78-AD75-748F034C33BB}" destId="{BE4158E8-5186-4474-AF84-6478E72300A0}" srcOrd="14" destOrd="0" presId="urn:microsoft.com/office/officeart/2005/8/layout/default"/>
    <dgm:cxn modelId="{BD439676-806B-4E67-BA35-BBC5D70D0CBE}" type="presParOf" srcId="{B261910B-47FE-4E78-AD75-748F034C33BB}" destId="{BE6F7573-D9F7-4B0B-9BDC-5DCDEC60E93B}" srcOrd="15" destOrd="0" presId="urn:microsoft.com/office/officeart/2005/8/layout/default"/>
    <dgm:cxn modelId="{D5F298C2-0455-4EFD-97F9-C782C574A9CE}" type="presParOf" srcId="{B261910B-47FE-4E78-AD75-748F034C33BB}" destId="{BE9C4F4F-43C3-465F-8D3E-BA0747545C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1760-BD40-4FB4-8FC8-459C7E1D1D43}">
      <dsp:nvSpPr>
        <dsp:cNvPr id="0" name=""/>
        <dsp:cNvSpPr/>
      </dsp:nvSpPr>
      <dsp:spPr>
        <a:xfrm>
          <a:off x="48321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Arts management</a:t>
          </a:r>
        </a:p>
      </dsp:txBody>
      <dsp:txXfrm>
        <a:off x="483215" y="2575"/>
        <a:ext cx="2337399" cy="1402439"/>
      </dsp:txXfrm>
    </dsp:sp>
    <dsp:sp modelId="{C9E422A9-A7CC-4BCA-A108-863F84565B70}">
      <dsp:nvSpPr>
        <dsp:cNvPr id="0" name=""/>
        <dsp:cNvSpPr/>
      </dsp:nvSpPr>
      <dsp:spPr>
        <a:xfrm>
          <a:off x="305435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Logistics</a:t>
          </a:r>
          <a:endParaRPr lang="cs-CZ" sz="2300" kern="1200" dirty="0"/>
        </a:p>
      </dsp:txBody>
      <dsp:txXfrm>
        <a:off x="3054355" y="2575"/>
        <a:ext cx="2337399" cy="1402439"/>
      </dsp:txXfrm>
    </dsp:sp>
    <dsp:sp modelId="{C12449E3-2CDF-46A2-92FA-CC05B3810B26}">
      <dsp:nvSpPr>
        <dsp:cNvPr id="0" name=""/>
        <dsp:cNvSpPr/>
      </dsp:nvSpPr>
      <dsp:spPr>
        <a:xfrm>
          <a:off x="562549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Management</a:t>
          </a:r>
        </a:p>
      </dsp:txBody>
      <dsp:txXfrm>
        <a:off x="5625494" y="2575"/>
        <a:ext cx="2337399" cy="1402439"/>
      </dsp:txXfrm>
    </dsp:sp>
    <dsp:sp modelId="{371E0BFF-4455-4F35-904F-261B69F362B1}">
      <dsp:nvSpPr>
        <dsp:cNvPr id="0" name=""/>
        <dsp:cNvSpPr/>
      </dsp:nvSpPr>
      <dsp:spPr>
        <a:xfrm>
          <a:off x="819663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Marketing</a:t>
          </a:r>
        </a:p>
      </dsp:txBody>
      <dsp:txXfrm>
        <a:off x="8196634" y="2575"/>
        <a:ext cx="2337399" cy="1402439"/>
      </dsp:txXfrm>
    </dsp:sp>
    <dsp:sp modelId="{518FC036-EEFD-48B9-B17A-519A318671F1}">
      <dsp:nvSpPr>
        <dsp:cNvPr id="0" name=""/>
        <dsp:cNvSpPr/>
      </dsp:nvSpPr>
      <dsp:spPr>
        <a:xfrm>
          <a:off x="48321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</a:t>
          </a:r>
          <a:r>
            <a:rPr lang="cs-CZ" sz="2300" kern="1200" dirty="0" err="1"/>
            <a:t>Economics</a:t>
          </a:r>
          <a:endParaRPr lang="cs-CZ" sz="2300" kern="1200" dirty="0"/>
        </a:p>
      </dsp:txBody>
      <dsp:txXfrm>
        <a:off x="483215" y="1638755"/>
        <a:ext cx="2337399" cy="1402439"/>
      </dsp:txXfrm>
    </dsp:sp>
    <dsp:sp modelId="{3C4604DB-6C6D-4185-91EF-A93AC080C103}">
      <dsp:nvSpPr>
        <dsp:cNvPr id="0" name=""/>
        <dsp:cNvSpPr/>
      </dsp:nvSpPr>
      <dsp:spPr>
        <a:xfrm>
          <a:off x="305435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Human</a:t>
          </a:r>
          <a:r>
            <a:rPr lang="cs-CZ" sz="2300" kern="1200" dirty="0"/>
            <a:t> </a:t>
          </a:r>
          <a:r>
            <a:rPr lang="cs-CZ" sz="2300" kern="1200" dirty="0" err="1"/>
            <a:t>Resource</a:t>
          </a:r>
          <a:r>
            <a:rPr lang="cs-CZ" sz="2300" kern="1200" dirty="0"/>
            <a:t> Management</a:t>
          </a:r>
        </a:p>
      </dsp:txBody>
      <dsp:txXfrm>
        <a:off x="3054355" y="1638755"/>
        <a:ext cx="2337399" cy="1402439"/>
      </dsp:txXfrm>
    </dsp:sp>
    <dsp:sp modelId="{F2726DD5-BCED-46E1-8B5F-E983C56788BA}">
      <dsp:nvSpPr>
        <dsp:cNvPr id="0" name=""/>
        <dsp:cNvSpPr/>
      </dsp:nvSpPr>
      <dsp:spPr>
        <a:xfrm>
          <a:off x="562549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Entrepreneurship</a:t>
          </a:r>
          <a:endParaRPr lang="cs-CZ" sz="2300" kern="1200" dirty="0"/>
        </a:p>
      </dsp:txBody>
      <dsp:txXfrm>
        <a:off x="5625494" y="1638755"/>
        <a:ext cx="2337399" cy="1402439"/>
      </dsp:txXfrm>
    </dsp:sp>
    <dsp:sp modelId="{BE4158E8-5186-4474-AF84-6478E72300A0}">
      <dsp:nvSpPr>
        <dsp:cNvPr id="0" name=""/>
        <dsp:cNvSpPr/>
      </dsp:nvSpPr>
      <dsp:spPr>
        <a:xfrm>
          <a:off x="819663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Psychology and Sociology</a:t>
          </a:r>
        </a:p>
      </dsp:txBody>
      <dsp:txXfrm>
        <a:off x="8196634" y="1638755"/>
        <a:ext cx="2337399" cy="1402439"/>
      </dsp:txXfrm>
    </dsp:sp>
    <dsp:sp modelId="{BE9C4F4F-43C3-465F-8D3E-BA0747545C66}">
      <dsp:nvSpPr>
        <dsp:cNvPr id="0" name=""/>
        <dsp:cNvSpPr/>
      </dsp:nvSpPr>
      <dsp:spPr>
        <a:xfrm>
          <a:off x="4339925" y="3274934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Strategy</a:t>
          </a:r>
          <a:endParaRPr lang="cs-CZ" sz="2300" kern="1200" dirty="0"/>
        </a:p>
      </dsp:txBody>
      <dsp:txXfrm>
        <a:off x="4339925" y="3274934"/>
        <a:ext cx="2337399" cy="140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/>
        </p:nvCxnSpPr>
        <p:spPr>
          <a:xfrm>
            <a:off x="587375" y="2673406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CACFA54-13F3-46AC-8440-B53E59B50076}"/>
              </a:ext>
            </a:extLst>
          </p:cNvPr>
          <p:cNvGrpSpPr/>
          <p:nvPr userDrawn="1"/>
        </p:nvGrpSpPr>
        <p:grpSpPr>
          <a:xfrm>
            <a:off x="6691743" y="0"/>
            <a:ext cx="5342732" cy="1246473"/>
            <a:chOff x="6660483" y="0"/>
            <a:chExt cx="5342732" cy="12464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45DBA13-AF97-40AB-BF52-9682C5BC34BC}"/>
                </a:ext>
              </a:extLst>
            </p:cNvPr>
            <p:cNvSpPr/>
            <p:nvPr/>
          </p:nvSpPr>
          <p:spPr>
            <a:xfrm>
              <a:off x="666048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C183059C-BEB8-42AF-8729-A2652804858B}"/>
                </a:ext>
              </a:extLst>
            </p:cNvPr>
            <p:cNvSpPr/>
            <p:nvPr/>
          </p:nvSpPr>
          <p:spPr>
            <a:xfrm>
              <a:off x="9390820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AB19704C-81FF-4308-83EA-C49EEF756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4159" y="159700"/>
              <a:ext cx="929055" cy="925200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AF17259-3AE5-48F3-92F5-27FCF7920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20" y="116155"/>
              <a:ext cx="1217048" cy="878516"/>
            </a:xfrm>
            <a:prstGeom prst="rect">
              <a:avLst/>
            </a:prstGeom>
          </p:spPr>
        </p:pic>
        <p:sp>
          <p:nvSpPr>
            <p:cNvPr id="20" name="Volný tvar: obrazec 85">
              <a:extLst>
                <a:ext uri="{FF2B5EF4-FFF2-40B4-BE49-F238E27FC236}">
                  <a16:creationId xmlns:a16="http://schemas.microsoft.com/office/drawing/2014/main" id="{C50F2B01-8C6C-4BB9-9344-ADBD8F3D8694}"/>
                </a:ext>
              </a:extLst>
            </p:cNvPr>
            <p:cNvSpPr/>
            <p:nvPr userDrawn="1"/>
          </p:nvSpPr>
          <p:spPr>
            <a:xfrm>
              <a:off x="10754006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CCBDC77-55F4-4D2B-8B39-CDA71ECBE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71" y="322313"/>
              <a:ext cx="1073277" cy="603719"/>
            </a:xfrm>
            <a:prstGeom prst="rect">
              <a:avLst/>
            </a:prstGeom>
          </p:spPr>
        </p:pic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90553B38-82C8-405B-AC38-7E769C64ECA0}"/>
                </a:ext>
              </a:extLst>
            </p:cNvPr>
            <p:cNvSpPr/>
            <p:nvPr userDrawn="1"/>
          </p:nvSpPr>
          <p:spPr>
            <a:xfrm>
              <a:off x="802991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BB04A00E-0E84-466F-8833-FA0326636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13153" y="152395"/>
              <a:ext cx="670229" cy="93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DDB-5374-45C6-A57F-170F9984FFA8}" type="datetime1">
              <a:rPr lang="cs-CZ" smtClean="0"/>
              <a:t>07.03.2024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F00-3F31-42BE-8EDF-0AE942F49A55}" type="datetime1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44AD-5443-4647-B891-63C05992EB3C}" type="datetime1">
              <a:rPr lang="cs-CZ" smtClean="0"/>
              <a:t>07.03.2024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B52A09D-15D2-406F-B470-8F657F2C0C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85B71DF-B040-4F62-8846-930E84BFD7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EA0656BE-7225-4ED4-892C-9FB36D02453C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603448E-9960-499B-89EF-CB72EEA0425A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5F3B1DB4-DC0F-482C-A4F5-739C3F410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AE26FEE9-391A-4AF2-B8A0-9655C6BB3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A97B34EA-1322-4354-9CDC-6082E5A98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443-B8D8-4D1D-8D9E-7C133B684B52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F453D9-95DF-4351-9332-B0CC9B07DFEB}" type="datetime1">
              <a:rPr lang="cs-CZ" smtClean="0"/>
              <a:t>07.03.2024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350-DF63-4572-BEC9-22D690F3D438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A122-36CE-47A3-991F-38FE67C31C90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CFCC-61F9-4C8C-9327-5418D034C668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CC0-474A-4E66-85C5-28BD335A8835}" type="datetime1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F4172F-39AC-4E10-9EBF-32D97C142364}" type="datetime1">
              <a:rPr lang="cs-CZ" smtClean="0"/>
              <a:t>07.03.2024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4txIqa1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eno.prijmeni@vse.cz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ba.vs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6" y="1566047"/>
            <a:ext cx="8907105" cy="1107996"/>
          </a:xfrm>
        </p:spPr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Business </a:t>
            </a:r>
            <a:r>
              <a:rPr lang="cs-CZ" dirty="0" err="1"/>
              <a:t>Administration</a:t>
            </a:r>
            <a:r>
              <a:rPr lang="cs-CZ" dirty="0"/>
              <a:t>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68746B5-D98F-4127-A075-DD28804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in Prague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413C44C1-DBB4-47CF-807D-6F5BACCC5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A1500042-721D-4BC3-9AA2-B0B051BCA1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088DFD5-DA73-479D-AC62-81B5C14FE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AD462027-29C8-49CC-8F68-F3DF8B7C3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 -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13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Mission</a:t>
            </a:r>
            <a:r>
              <a:rPr lang="cs-CZ" dirty="0"/>
              <a:t> and Vision</a:t>
            </a: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Mission</a:t>
            </a:r>
            <a:endParaRPr lang="cs-CZ" b="1" dirty="0"/>
          </a:p>
          <a:p>
            <a:pPr marL="0" indent="0">
              <a:buNone/>
            </a:pPr>
            <a:r>
              <a:rPr lang="en-US" sz="2000" dirty="0"/>
              <a:t>To generate and transmit knowledge as well as to develop skills and form attitudes which are necessary for the successful management of companies and organizations in a changing world.</a:t>
            </a:r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E1091D-1659-487F-BC0A-E952FD5C6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Vision</a:t>
            </a:r>
          </a:p>
          <a:p>
            <a:pPr marL="0" indent="0">
              <a:buNone/>
            </a:pPr>
            <a:r>
              <a:rPr lang="en-US" dirty="0"/>
              <a:t>To be an acknowledged and referenced higher education institution in management in Europe.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Founded</a:t>
            </a:r>
            <a:r>
              <a:rPr lang="cs-CZ" dirty="0"/>
              <a:t> 1953</a:t>
            </a:r>
          </a:p>
          <a:p>
            <a:r>
              <a:rPr lang="cs-CZ" dirty="0" err="1"/>
              <a:t>Over</a:t>
            </a:r>
            <a:r>
              <a:rPr lang="cs-CZ" dirty="0"/>
              <a:t> 3500 </a:t>
            </a:r>
            <a:r>
              <a:rPr lang="cs-CZ" dirty="0" err="1"/>
              <a:t>students</a:t>
            </a:r>
            <a:endParaRPr lang="cs-CZ" dirty="0"/>
          </a:p>
          <a:p>
            <a:r>
              <a:rPr lang="cs-CZ" dirty="0"/>
              <a:t>9 </a:t>
            </a:r>
            <a:r>
              <a:rPr lang="cs-CZ" dirty="0" err="1"/>
              <a:t>Departments</a:t>
            </a:r>
            <a:endParaRPr lang="cs-CZ" dirty="0"/>
          </a:p>
          <a:p>
            <a:r>
              <a:rPr lang="cs-CZ" dirty="0"/>
              <a:t>6 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646E40-904D-4220-90E4-F792B1864B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42D4B-B94B-4B7F-A1D0-D2146FCA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Departments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065942EF-AB6A-4F3D-97BA-C4F4D2898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26559"/>
              </p:ext>
            </p:extLst>
          </p:nvPr>
        </p:nvGraphicFramePr>
        <p:xfrm>
          <a:off x="587375" y="1557338"/>
          <a:ext cx="110172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0226CF-8340-4908-A027-DB87FE3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CD9571-EBF8-4EE2-864D-646564F0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D7D13-57A6-457B-9713-32334687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6D4B340-6E12-4A59-AD2B-BBC1F2590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12295"/>
              </p:ext>
            </p:extLst>
          </p:nvPr>
        </p:nvGraphicFramePr>
        <p:xfrm>
          <a:off x="587375" y="2049707"/>
          <a:ext cx="1101725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625">
                  <a:extLst>
                    <a:ext uri="{9D8B030D-6E8A-4147-A177-3AD203B41FA5}">
                      <a16:colId xmlns:a16="http://schemas.microsoft.com/office/drawing/2014/main" val="3247660"/>
                    </a:ext>
                  </a:extLst>
                </a:gridCol>
                <a:gridCol w="5508625">
                  <a:extLst>
                    <a:ext uri="{9D8B030D-6E8A-4147-A177-3AD203B41FA5}">
                      <a16:colId xmlns:a16="http://schemas.microsoft.com/office/drawing/2014/main" val="16732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Study </a:t>
                      </a:r>
                      <a:r>
                        <a:rPr lang="cs-CZ" dirty="0" err="1"/>
                        <a:t>level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Programme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Bachelor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Business </a:t>
                      </a:r>
                      <a:r>
                        <a:rPr lang="cs-CZ" dirty="0" err="1"/>
                        <a:t>Administration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7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Management</a:t>
                      </a:r>
                    </a:p>
                    <a:p>
                      <a:r>
                        <a:rPr lang="cs-CZ" dirty="0"/>
                        <a:t>International Management/ CEMS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6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Doctoral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Management and </a:t>
                      </a:r>
                      <a:r>
                        <a:rPr lang="cs-CZ" sz="1800" dirty="0" err="1"/>
                        <a:t>Managerial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Economics</a:t>
                      </a:r>
                      <a:r>
                        <a:rPr lang="cs-CZ" sz="1800" dirty="0"/>
                        <a:t> (MMEE)</a:t>
                      </a:r>
                    </a:p>
                    <a:p>
                      <a:r>
                        <a:rPr lang="en-US" sz="1800" dirty="0"/>
                        <a:t>Doctor of Business Administration</a:t>
                      </a:r>
                      <a:r>
                        <a:rPr lang="cs-CZ" sz="1800" dirty="0"/>
                        <a:t> (DBA)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8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Executive</a:t>
                      </a:r>
                      <a:r>
                        <a:rPr lang="cs-CZ" dirty="0"/>
                        <a:t>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69155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5F941-74D5-4D86-A7A5-174C188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AE269D-3DB4-458D-90AF-BC35B4AC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Reputation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62E6D3-6F42-499D-8258-67940CCD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12" name="Picture 2" descr="Výsledek obrázku pro cems masters in management">
            <a:extLst>
              <a:ext uri="{FF2B5EF4-FFF2-40B4-BE49-F238E27FC236}">
                <a16:creationId xmlns:a16="http://schemas.microsoft.com/office/drawing/2014/main" id="{102B4D39-1C2F-4C97-8700-B4744BB0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9E82D81-DB0C-4998-B717-6C116A393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D1CF48E-58FF-40FF-B7A2-690C12BA4D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5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7CFD21A3-6ECE-4D14-A543-4F8EEAB1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86A21A8A-F34C-4048-BF4D-582DE28D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A7C8744-4A51-4D4F-9E9D-F439AB187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BD2987-DFBE-459B-83AC-56AC914E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1" y="1566189"/>
            <a:ext cx="5448073" cy="46032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545A507-8CEF-4F8D-9EB2-0DDD75DB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544" y="1711093"/>
            <a:ext cx="3984625" cy="46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62F5C-CA1F-4F26-BF16-7717B0D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36466"/>
            <a:ext cx="11017250" cy="1052596"/>
          </a:xfrm>
        </p:spPr>
        <p:txBody>
          <a:bodyPr/>
          <a:lstStyle/>
          <a:p>
            <a:r>
              <a:rPr lang="en-US" dirty="0"/>
              <a:t>Faculty of Business Administration VŠE - the official promotional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E50C13-FC9A-4D58-8F91-76661364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86081D-0CAB-4C7E-A049-CA2FACBD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8</a:t>
            </a:fld>
            <a:endParaRPr lang="cs-CZ"/>
          </a:p>
        </p:txBody>
      </p:sp>
      <p:pic>
        <p:nvPicPr>
          <p:cNvPr id="10" name="Online médium 9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15501307-5B65-4ED6-860D-5F5F99FCF1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973" y="1784906"/>
            <a:ext cx="7334054" cy="41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Apply</a:t>
            </a:r>
            <a:r>
              <a:rPr lang="cs-CZ" dirty="0"/>
              <a:t> to FBA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3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7375" y="5162932"/>
            <a:ext cx="3761468" cy="27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hlinkClick r:id="rId4"/>
              </a:rPr>
              <a:t>https://fba.vse.cz/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251</Words>
  <Application>Microsoft Office PowerPoint</Application>
  <PresentationFormat>Širokoúhlá obrazovka</PresentationFormat>
  <Paragraphs>62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FPH VŠE – presentation template</vt:lpstr>
      <vt:lpstr>Faculty of Business Administration VŠE</vt:lpstr>
      <vt:lpstr>Mission and Vision</vt:lpstr>
      <vt:lpstr>Basic Facts</vt:lpstr>
      <vt:lpstr>Departments</vt:lpstr>
      <vt:lpstr>Study Programmes taught in English</vt:lpstr>
      <vt:lpstr>Reputation</vt:lpstr>
      <vt:lpstr>Connections with the Corporate World</vt:lpstr>
      <vt:lpstr>Faculty of Business Administration VŠE - the official promotional video</vt:lpstr>
      <vt:lpstr>Apply to FBA</vt:lpstr>
      <vt:lpstr>Study in Prague</vt:lpstr>
      <vt:lpstr>Campus VŠE Žižkov</vt:lpstr>
      <vt:lpstr>Campus VŠE Žižkov</vt:lpstr>
      <vt:lpstr>Campus VŠE Žižkov -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Hana Kruczková</cp:lastModifiedBy>
  <cp:revision>76</cp:revision>
  <dcterms:created xsi:type="dcterms:W3CDTF">2019-08-01T14:58:42Z</dcterms:created>
  <dcterms:modified xsi:type="dcterms:W3CDTF">2024-03-07T15:35:54Z</dcterms:modified>
</cp:coreProperties>
</file>